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8561A067-2A9F-4B94-947E-CA314FD58413}"/>
              </a:ext>
            </a:extLst>
          </p:cNvPr>
          <p:cNvSpPr>
            <a:spLocks/>
          </p:cNvSpPr>
          <p:nvPr/>
        </p:nvSpPr>
        <p:spPr bwMode="auto">
          <a:xfrm>
            <a:off x="4235980" y="3885073"/>
            <a:ext cx="1121024" cy="2388435"/>
          </a:xfrm>
          <a:custGeom>
            <a:avLst/>
            <a:gdLst>
              <a:gd name="T0" fmla="*/ 297 w 582"/>
              <a:gd name="T1" fmla="*/ 912 h 1240"/>
              <a:gd name="T2" fmla="*/ 333 w 582"/>
              <a:gd name="T3" fmla="*/ 834 h 1240"/>
              <a:gd name="T4" fmla="*/ 388 w 582"/>
              <a:gd name="T5" fmla="*/ 905 h 1240"/>
              <a:gd name="T6" fmla="*/ 445 w 582"/>
              <a:gd name="T7" fmla="*/ 1018 h 1240"/>
              <a:gd name="T8" fmla="*/ 482 w 582"/>
              <a:gd name="T9" fmla="*/ 1145 h 1240"/>
              <a:gd name="T10" fmla="*/ 482 w 582"/>
              <a:gd name="T11" fmla="*/ 1161 h 1240"/>
              <a:gd name="T12" fmla="*/ 403 w 582"/>
              <a:gd name="T13" fmla="*/ 1210 h 1240"/>
              <a:gd name="T14" fmla="*/ 409 w 582"/>
              <a:gd name="T15" fmla="*/ 1230 h 1240"/>
              <a:gd name="T16" fmla="*/ 473 w 582"/>
              <a:gd name="T17" fmla="*/ 1238 h 1240"/>
              <a:gd name="T18" fmla="*/ 580 w 582"/>
              <a:gd name="T19" fmla="*/ 1220 h 1240"/>
              <a:gd name="T20" fmla="*/ 572 w 582"/>
              <a:gd name="T21" fmla="*/ 1155 h 1240"/>
              <a:gd name="T22" fmla="*/ 554 w 582"/>
              <a:gd name="T23" fmla="*/ 1038 h 1240"/>
              <a:gd name="T24" fmla="*/ 485 w 582"/>
              <a:gd name="T25" fmla="*/ 885 h 1240"/>
              <a:gd name="T26" fmla="*/ 508 w 582"/>
              <a:gd name="T27" fmla="*/ 713 h 1240"/>
              <a:gd name="T28" fmla="*/ 488 w 582"/>
              <a:gd name="T29" fmla="*/ 521 h 1240"/>
              <a:gd name="T30" fmla="*/ 500 w 582"/>
              <a:gd name="T31" fmla="*/ 496 h 1240"/>
              <a:gd name="T32" fmla="*/ 461 w 582"/>
              <a:gd name="T33" fmla="*/ 285 h 1240"/>
              <a:gd name="T34" fmla="*/ 438 w 582"/>
              <a:gd name="T35" fmla="*/ 208 h 1240"/>
              <a:gd name="T36" fmla="*/ 436 w 582"/>
              <a:gd name="T37" fmla="*/ 189 h 1240"/>
              <a:gd name="T38" fmla="*/ 428 w 582"/>
              <a:gd name="T39" fmla="*/ 171 h 1240"/>
              <a:gd name="T40" fmla="*/ 438 w 582"/>
              <a:gd name="T41" fmla="*/ 148 h 1240"/>
              <a:gd name="T42" fmla="*/ 377 w 582"/>
              <a:gd name="T43" fmla="*/ 89 h 1240"/>
              <a:gd name="T44" fmla="*/ 369 w 582"/>
              <a:gd name="T45" fmla="*/ 30 h 1240"/>
              <a:gd name="T46" fmla="*/ 315 w 582"/>
              <a:gd name="T47" fmla="*/ 2 h 1240"/>
              <a:gd name="T48" fmla="*/ 240 w 582"/>
              <a:gd name="T49" fmla="*/ 10 h 1240"/>
              <a:gd name="T50" fmla="*/ 219 w 582"/>
              <a:gd name="T51" fmla="*/ 59 h 1240"/>
              <a:gd name="T52" fmla="*/ 162 w 582"/>
              <a:gd name="T53" fmla="*/ 160 h 1240"/>
              <a:gd name="T54" fmla="*/ 171 w 582"/>
              <a:gd name="T55" fmla="*/ 179 h 1240"/>
              <a:gd name="T56" fmla="*/ 209 w 582"/>
              <a:gd name="T57" fmla="*/ 195 h 1240"/>
              <a:gd name="T58" fmla="*/ 274 w 582"/>
              <a:gd name="T59" fmla="*/ 213 h 1240"/>
              <a:gd name="T60" fmla="*/ 286 w 582"/>
              <a:gd name="T61" fmla="*/ 226 h 1240"/>
              <a:gd name="T62" fmla="*/ 315 w 582"/>
              <a:gd name="T63" fmla="*/ 250 h 1240"/>
              <a:gd name="T64" fmla="*/ 269 w 582"/>
              <a:gd name="T65" fmla="*/ 320 h 1240"/>
              <a:gd name="T66" fmla="*/ 252 w 582"/>
              <a:gd name="T67" fmla="*/ 359 h 1240"/>
              <a:gd name="T68" fmla="*/ 255 w 582"/>
              <a:gd name="T69" fmla="*/ 428 h 1240"/>
              <a:gd name="T70" fmla="*/ 180 w 582"/>
              <a:gd name="T71" fmla="*/ 393 h 1240"/>
              <a:gd name="T72" fmla="*/ 41 w 582"/>
              <a:gd name="T73" fmla="*/ 244 h 1240"/>
              <a:gd name="T74" fmla="*/ 0 w 582"/>
              <a:gd name="T75" fmla="*/ 242 h 1240"/>
              <a:gd name="T76" fmla="*/ 46 w 582"/>
              <a:gd name="T77" fmla="*/ 306 h 1240"/>
              <a:gd name="T78" fmla="*/ 65 w 582"/>
              <a:gd name="T79" fmla="*/ 344 h 1240"/>
              <a:gd name="T80" fmla="*/ 75 w 582"/>
              <a:gd name="T81" fmla="*/ 363 h 1240"/>
              <a:gd name="T82" fmla="*/ 100 w 582"/>
              <a:gd name="T83" fmla="*/ 395 h 1240"/>
              <a:gd name="T84" fmla="*/ 141 w 582"/>
              <a:gd name="T85" fmla="*/ 416 h 1240"/>
              <a:gd name="T86" fmla="*/ 141 w 582"/>
              <a:gd name="T87" fmla="*/ 434 h 1240"/>
              <a:gd name="T88" fmla="*/ 252 w 582"/>
              <a:gd name="T89" fmla="*/ 502 h 1240"/>
              <a:gd name="T90" fmla="*/ 301 w 582"/>
              <a:gd name="T91" fmla="*/ 584 h 1240"/>
              <a:gd name="T92" fmla="*/ 301 w 582"/>
              <a:gd name="T93" fmla="*/ 611 h 1240"/>
              <a:gd name="T94" fmla="*/ 219 w 582"/>
              <a:gd name="T95" fmla="*/ 819 h 1240"/>
              <a:gd name="T96" fmla="*/ 221 w 582"/>
              <a:gd name="T97" fmla="*/ 1042 h 1240"/>
              <a:gd name="T98" fmla="*/ 211 w 582"/>
              <a:gd name="T99" fmla="*/ 1118 h 1240"/>
              <a:gd name="T100" fmla="*/ 215 w 582"/>
              <a:gd name="T101" fmla="*/ 1124 h 1240"/>
              <a:gd name="T102" fmla="*/ 178 w 582"/>
              <a:gd name="T103" fmla="*/ 1146 h 1240"/>
              <a:gd name="T104" fmla="*/ 108 w 582"/>
              <a:gd name="T105" fmla="*/ 1176 h 1240"/>
              <a:gd name="T106" fmla="*/ 115 w 582"/>
              <a:gd name="T107" fmla="*/ 1193 h 1240"/>
              <a:gd name="T108" fmla="*/ 250 w 582"/>
              <a:gd name="T109" fmla="*/ 1214 h 1240"/>
              <a:gd name="T110" fmla="*/ 299 w 582"/>
              <a:gd name="T111" fmla="*/ 121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2" h="1240">
                <a:moveTo>
                  <a:pt x="299" y="1133"/>
                </a:moveTo>
                <a:lnTo>
                  <a:pt x="299" y="1133"/>
                </a:lnTo>
                <a:lnTo>
                  <a:pt x="298" y="1098"/>
                </a:lnTo>
                <a:lnTo>
                  <a:pt x="297" y="1022"/>
                </a:lnTo>
                <a:lnTo>
                  <a:pt x="295" y="941"/>
                </a:lnTo>
                <a:lnTo>
                  <a:pt x="297" y="912"/>
                </a:lnTo>
                <a:lnTo>
                  <a:pt x="298" y="903"/>
                </a:lnTo>
                <a:lnTo>
                  <a:pt x="299" y="897"/>
                </a:lnTo>
                <a:lnTo>
                  <a:pt x="299" y="897"/>
                </a:lnTo>
                <a:lnTo>
                  <a:pt x="304" y="887"/>
                </a:lnTo>
                <a:lnTo>
                  <a:pt x="311" y="872"/>
                </a:lnTo>
                <a:lnTo>
                  <a:pt x="333" y="834"/>
                </a:lnTo>
                <a:lnTo>
                  <a:pt x="361" y="785"/>
                </a:lnTo>
                <a:lnTo>
                  <a:pt x="361" y="785"/>
                </a:lnTo>
                <a:lnTo>
                  <a:pt x="364" y="804"/>
                </a:lnTo>
                <a:lnTo>
                  <a:pt x="373" y="851"/>
                </a:lnTo>
                <a:lnTo>
                  <a:pt x="379" y="879"/>
                </a:lnTo>
                <a:lnTo>
                  <a:pt x="388" y="905"/>
                </a:lnTo>
                <a:lnTo>
                  <a:pt x="395" y="928"/>
                </a:lnTo>
                <a:lnTo>
                  <a:pt x="400" y="939"/>
                </a:lnTo>
                <a:lnTo>
                  <a:pt x="404" y="947"/>
                </a:lnTo>
                <a:lnTo>
                  <a:pt x="404" y="947"/>
                </a:lnTo>
                <a:lnTo>
                  <a:pt x="425" y="981"/>
                </a:lnTo>
                <a:lnTo>
                  <a:pt x="445" y="1018"/>
                </a:lnTo>
                <a:lnTo>
                  <a:pt x="473" y="1074"/>
                </a:lnTo>
                <a:lnTo>
                  <a:pt x="473" y="1074"/>
                </a:lnTo>
                <a:lnTo>
                  <a:pt x="475" y="1083"/>
                </a:lnTo>
                <a:lnTo>
                  <a:pt x="478" y="1092"/>
                </a:lnTo>
                <a:lnTo>
                  <a:pt x="481" y="1116"/>
                </a:lnTo>
                <a:lnTo>
                  <a:pt x="482" y="1145"/>
                </a:lnTo>
                <a:lnTo>
                  <a:pt x="494" y="1149"/>
                </a:lnTo>
                <a:lnTo>
                  <a:pt x="494" y="1149"/>
                </a:lnTo>
                <a:lnTo>
                  <a:pt x="492" y="1152"/>
                </a:lnTo>
                <a:lnTo>
                  <a:pt x="488" y="1156"/>
                </a:lnTo>
                <a:lnTo>
                  <a:pt x="482" y="1161"/>
                </a:lnTo>
                <a:lnTo>
                  <a:pt x="482" y="1161"/>
                </a:lnTo>
                <a:lnTo>
                  <a:pt x="456" y="1176"/>
                </a:lnTo>
                <a:lnTo>
                  <a:pt x="426" y="1192"/>
                </a:lnTo>
                <a:lnTo>
                  <a:pt x="426" y="1192"/>
                </a:lnTo>
                <a:lnTo>
                  <a:pt x="415" y="1199"/>
                </a:lnTo>
                <a:lnTo>
                  <a:pt x="407" y="1206"/>
                </a:lnTo>
                <a:lnTo>
                  <a:pt x="403" y="1210"/>
                </a:lnTo>
                <a:lnTo>
                  <a:pt x="401" y="1214"/>
                </a:lnTo>
                <a:lnTo>
                  <a:pt x="401" y="1217"/>
                </a:lnTo>
                <a:lnTo>
                  <a:pt x="401" y="1221"/>
                </a:lnTo>
                <a:lnTo>
                  <a:pt x="401" y="1221"/>
                </a:lnTo>
                <a:lnTo>
                  <a:pt x="404" y="1226"/>
                </a:lnTo>
                <a:lnTo>
                  <a:pt x="409" y="1230"/>
                </a:lnTo>
                <a:lnTo>
                  <a:pt x="415" y="1235"/>
                </a:lnTo>
                <a:lnTo>
                  <a:pt x="424" y="1239"/>
                </a:lnTo>
                <a:lnTo>
                  <a:pt x="424" y="1239"/>
                </a:lnTo>
                <a:lnTo>
                  <a:pt x="430" y="1240"/>
                </a:lnTo>
                <a:lnTo>
                  <a:pt x="442" y="1240"/>
                </a:lnTo>
                <a:lnTo>
                  <a:pt x="473" y="1238"/>
                </a:lnTo>
                <a:lnTo>
                  <a:pt x="504" y="1235"/>
                </a:lnTo>
                <a:lnTo>
                  <a:pt x="523" y="1233"/>
                </a:lnTo>
                <a:lnTo>
                  <a:pt x="523" y="1233"/>
                </a:lnTo>
                <a:lnTo>
                  <a:pt x="556" y="1226"/>
                </a:lnTo>
                <a:lnTo>
                  <a:pt x="574" y="1222"/>
                </a:lnTo>
                <a:lnTo>
                  <a:pt x="580" y="1220"/>
                </a:lnTo>
                <a:lnTo>
                  <a:pt x="582" y="1217"/>
                </a:lnTo>
                <a:lnTo>
                  <a:pt x="582" y="1217"/>
                </a:lnTo>
                <a:lnTo>
                  <a:pt x="582" y="1212"/>
                </a:lnTo>
                <a:lnTo>
                  <a:pt x="581" y="1205"/>
                </a:lnTo>
                <a:lnTo>
                  <a:pt x="578" y="1184"/>
                </a:lnTo>
                <a:lnTo>
                  <a:pt x="572" y="1155"/>
                </a:lnTo>
                <a:lnTo>
                  <a:pt x="578" y="1152"/>
                </a:lnTo>
                <a:lnTo>
                  <a:pt x="578" y="1152"/>
                </a:lnTo>
                <a:lnTo>
                  <a:pt x="576" y="1133"/>
                </a:lnTo>
                <a:lnTo>
                  <a:pt x="568" y="1090"/>
                </a:lnTo>
                <a:lnTo>
                  <a:pt x="562" y="1065"/>
                </a:lnTo>
                <a:lnTo>
                  <a:pt x="554" y="1038"/>
                </a:lnTo>
                <a:lnTo>
                  <a:pt x="547" y="1014"/>
                </a:lnTo>
                <a:lnTo>
                  <a:pt x="538" y="993"/>
                </a:lnTo>
                <a:lnTo>
                  <a:pt x="538" y="993"/>
                </a:lnTo>
                <a:lnTo>
                  <a:pt x="503" y="923"/>
                </a:lnTo>
                <a:lnTo>
                  <a:pt x="491" y="898"/>
                </a:lnTo>
                <a:lnTo>
                  <a:pt x="485" y="885"/>
                </a:lnTo>
                <a:lnTo>
                  <a:pt x="485" y="885"/>
                </a:lnTo>
                <a:lnTo>
                  <a:pt x="487" y="858"/>
                </a:lnTo>
                <a:lnTo>
                  <a:pt x="494" y="806"/>
                </a:lnTo>
                <a:lnTo>
                  <a:pt x="502" y="750"/>
                </a:lnTo>
                <a:lnTo>
                  <a:pt x="508" y="713"/>
                </a:lnTo>
                <a:lnTo>
                  <a:pt x="508" y="713"/>
                </a:lnTo>
                <a:lnTo>
                  <a:pt x="510" y="693"/>
                </a:lnTo>
                <a:lnTo>
                  <a:pt x="512" y="670"/>
                </a:lnTo>
                <a:lnTo>
                  <a:pt x="514" y="645"/>
                </a:lnTo>
                <a:lnTo>
                  <a:pt x="523" y="639"/>
                </a:lnTo>
                <a:lnTo>
                  <a:pt x="488" y="521"/>
                </a:lnTo>
                <a:lnTo>
                  <a:pt x="488" y="521"/>
                </a:lnTo>
                <a:lnTo>
                  <a:pt x="491" y="520"/>
                </a:lnTo>
                <a:lnTo>
                  <a:pt x="496" y="516"/>
                </a:lnTo>
                <a:lnTo>
                  <a:pt x="499" y="513"/>
                </a:lnTo>
                <a:lnTo>
                  <a:pt x="500" y="509"/>
                </a:lnTo>
                <a:lnTo>
                  <a:pt x="502" y="503"/>
                </a:lnTo>
                <a:lnTo>
                  <a:pt x="500" y="496"/>
                </a:lnTo>
                <a:lnTo>
                  <a:pt x="500" y="496"/>
                </a:lnTo>
                <a:lnTo>
                  <a:pt x="485" y="418"/>
                </a:lnTo>
                <a:lnTo>
                  <a:pt x="485" y="418"/>
                </a:lnTo>
                <a:lnTo>
                  <a:pt x="474" y="350"/>
                </a:lnTo>
                <a:lnTo>
                  <a:pt x="467" y="312"/>
                </a:lnTo>
                <a:lnTo>
                  <a:pt x="461" y="285"/>
                </a:lnTo>
                <a:lnTo>
                  <a:pt x="461" y="285"/>
                </a:lnTo>
                <a:lnTo>
                  <a:pt x="452" y="262"/>
                </a:lnTo>
                <a:lnTo>
                  <a:pt x="445" y="240"/>
                </a:lnTo>
                <a:lnTo>
                  <a:pt x="436" y="216"/>
                </a:lnTo>
                <a:lnTo>
                  <a:pt x="436" y="216"/>
                </a:lnTo>
                <a:lnTo>
                  <a:pt x="438" y="208"/>
                </a:lnTo>
                <a:lnTo>
                  <a:pt x="438" y="202"/>
                </a:lnTo>
                <a:lnTo>
                  <a:pt x="438" y="197"/>
                </a:lnTo>
                <a:lnTo>
                  <a:pt x="438" y="197"/>
                </a:lnTo>
                <a:lnTo>
                  <a:pt x="438" y="192"/>
                </a:lnTo>
                <a:lnTo>
                  <a:pt x="438" y="190"/>
                </a:lnTo>
                <a:lnTo>
                  <a:pt x="436" y="189"/>
                </a:lnTo>
                <a:lnTo>
                  <a:pt x="436" y="189"/>
                </a:lnTo>
                <a:lnTo>
                  <a:pt x="432" y="185"/>
                </a:lnTo>
                <a:lnTo>
                  <a:pt x="430" y="179"/>
                </a:lnTo>
                <a:lnTo>
                  <a:pt x="426" y="173"/>
                </a:lnTo>
                <a:lnTo>
                  <a:pt x="426" y="173"/>
                </a:lnTo>
                <a:lnTo>
                  <a:pt x="428" y="171"/>
                </a:lnTo>
                <a:lnTo>
                  <a:pt x="433" y="167"/>
                </a:lnTo>
                <a:lnTo>
                  <a:pt x="437" y="160"/>
                </a:lnTo>
                <a:lnTo>
                  <a:pt x="438" y="155"/>
                </a:lnTo>
                <a:lnTo>
                  <a:pt x="438" y="152"/>
                </a:lnTo>
                <a:lnTo>
                  <a:pt x="438" y="152"/>
                </a:lnTo>
                <a:lnTo>
                  <a:pt x="438" y="148"/>
                </a:lnTo>
                <a:lnTo>
                  <a:pt x="436" y="144"/>
                </a:lnTo>
                <a:lnTo>
                  <a:pt x="428" y="136"/>
                </a:lnTo>
                <a:lnTo>
                  <a:pt x="419" y="126"/>
                </a:lnTo>
                <a:lnTo>
                  <a:pt x="407" y="116"/>
                </a:lnTo>
                <a:lnTo>
                  <a:pt x="387" y="96"/>
                </a:lnTo>
                <a:lnTo>
                  <a:pt x="377" y="89"/>
                </a:lnTo>
                <a:lnTo>
                  <a:pt x="377" y="89"/>
                </a:lnTo>
                <a:lnTo>
                  <a:pt x="375" y="64"/>
                </a:lnTo>
                <a:lnTo>
                  <a:pt x="372" y="45"/>
                </a:lnTo>
                <a:lnTo>
                  <a:pt x="370" y="33"/>
                </a:lnTo>
                <a:lnTo>
                  <a:pt x="370" y="33"/>
                </a:lnTo>
                <a:lnTo>
                  <a:pt x="369" y="30"/>
                </a:lnTo>
                <a:lnTo>
                  <a:pt x="364" y="26"/>
                </a:lnTo>
                <a:lnTo>
                  <a:pt x="352" y="17"/>
                </a:lnTo>
                <a:lnTo>
                  <a:pt x="334" y="9"/>
                </a:lnTo>
                <a:lnTo>
                  <a:pt x="324" y="5"/>
                </a:lnTo>
                <a:lnTo>
                  <a:pt x="315" y="2"/>
                </a:lnTo>
                <a:lnTo>
                  <a:pt x="315" y="2"/>
                </a:lnTo>
                <a:lnTo>
                  <a:pt x="303" y="0"/>
                </a:lnTo>
                <a:lnTo>
                  <a:pt x="291" y="0"/>
                </a:lnTo>
                <a:lnTo>
                  <a:pt x="277" y="2"/>
                </a:lnTo>
                <a:lnTo>
                  <a:pt x="263" y="4"/>
                </a:lnTo>
                <a:lnTo>
                  <a:pt x="251" y="6"/>
                </a:lnTo>
                <a:lnTo>
                  <a:pt x="240" y="10"/>
                </a:lnTo>
                <a:lnTo>
                  <a:pt x="232" y="14"/>
                </a:lnTo>
                <a:lnTo>
                  <a:pt x="227" y="17"/>
                </a:lnTo>
                <a:lnTo>
                  <a:pt x="227" y="17"/>
                </a:lnTo>
                <a:lnTo>
                  <a:pt x="225" y="23"/>
                </a:lnTo>
                <a:lnTo>
                  <a:pt x="222" y="34"/>
                </a:lnTo>
                <a:lnTo>
                  <a:pt x="219" y="59"/>
                </a:lnTo>
                <a:lnTo>
                  <a:pt x="215" y="92"/>
                </a:lnTo>
                <a:lnTo>
                  <a:pt x="215" y="92"/>
                </a:lnTo>
                <a:lnTo>
                  <a:pt x="189" y="124"/>
                </a:lnTo>
                <a:lnTo>
                  <a:pt x="171" y="147"/>
                </a:lnTo>
                <a:lnTo>
                  <a:pt x="165" y="155"/>
                </a:lnTo>
                <a:lnTo>
                  <a:pt x="162" y="160"/>
                </a:lnTo>
                <a:lnTo>
                  <a:pt x="162" y="160"/>
                </a:lnTo>
                <a:lnTo>
                  <a:pt x="162" y="166"/>
                </a:lnTo>
                <a:lnTo>
                  <a:pt x="165" y="171"/>
                </a:lnTo>
                <a:lnTo>
                  <a:pt x="168" y="176"/>
                </a:lnTo>
                <a:lnTo>
                  <a:pt x="171" y="179"/>
                </a:lnTo>
                <a:lnTo>
                  <a:pt x="171" y="179"/>
                </a:lnTo>
                <a:lnTo>
                  <a:pt x="177" y="183"/>
                </a:lnTo>
                <a:lnTo>
                  <a:pt x="186" y="188"/>
                </a:lnTo>
                <a:lnTo>
                  <a:pt x="198" y="192"/>
                </a:lnTo>
                <a:lnTo>
                  <a:pt x="204" y="194"/>
                </a:lnTo>
                <a:lnTo>
                  <a:pt x="209" y="195"/>
                </a:lnTo>
                <a:lnTo>
                  <a:pt x="209" y="195"/>
                </a:lnTo>
                <a:lnTo>
                  <a:pt x="241" y="196"/>
                </a:lnTo>
                <a:lnTo>
                  <a:pt x="264" y="197"/>
                </a:lnTo>
                <a:lnTo>
                  <a:pt x="264" y="197"/>
                </a:lnTo>
                <a:lnTo>
                  <a:pt x="268" y="203"/>
                </a:lnTo>
                <a:lnTo>
                  <a:pt x="274" y="213"/>
                </a:lnTo>
                <a:lnTo>
                  <a:pt x="274" y="213"/>
                </a:lnTo>
                <a:lnTo>
                  <a:pt x="275" y="215"/>
                </a:lnTo>
                <a:lnTo>
                  <a:pt x="276" y="218"/>
                </a:lnTo>
                <a:lnTo>
                  <a:pt x="276" y="220"/>
                </a:lnTo>
                <a:lnTo>
                  <a:pt x="277" y="221"/>
                </a:lnTo>
                <a:lnTo>
                  <a:pt x="279" y="222"/>
                </a:lnTo>
                <a:lnTo>
                  <a:pt x="286" y="226"/>
                </a:lnTo>
                <a:lnTo>
                  <a:pt x="286" y="226"/>
                </a:lnTo>
                <a:lnTo>
                  <a:pt x="297" y="228"/>
                </a:lnTo>
                <a:lnTo>
                  <a:pt x="303" y="228"/>
                </a:lnTo>
                <a:lnTo>
                  <a:pt x="309" y="228"/>
                </a:lnTo>
                <a:lnTo>
                  <a:pt x="315" y="250"/>
                </a:lnTo>
                <a:lnTo>
                  <a:pt x="315" y="250"/>
                </a:lnTo>
                <a:lnTo>
                  <a:pt x="301" y="272"/>
                </a:lnTo>
                <a:lnTo>
                  <a:pt x="289" y="290"/>
                </a:lnTo>
                <a:lnTo>
                  <a:pt x="280" y="303"/>
                </a:lnTo>
                <a:lnTo>
                  <a:pt x="280" y="303"/>
                </a:lnTo>
                <a:lnTo>
                  <a:pt x="274" y="312"/>
                </a:lnTo>
                <a:lnTo>
                  <a:pt x="269" y="320"/>
                </a:lnTo>
                <a:lnTo>
                  <a:pt x="262" y="338"/>
                </a:lnTo>
                <a:lnTo>
                  <a:pt x="262" y="338"/>
                </a:lnTo>
                <a:lnTo>
                  <a:pt x="257" y="346"/>
                </a:lnTo>
                <a:lnTo>
                  <a:pt x="253" y="350"/>
                </a:lnTo>
                <a:lnTo>
                  <a:pt x="252" y="353"/>
                </a:lnTo>
                <a:lnTo>
                  <a:pt x="252" y="359"/>
                </a:lnTo>
                <a:lnTo>
                  <a:pt x="252" y="359"/>
                </a:lnTo>
                <a:lnTo>
                  <a:pt x="256" y="372"/>
                </a:lnTo>
                <a:lnTo>
                  <a:pt x="262" y="388"/>
                </a:lnTo>
                <a:lnTo>
                  <a:pt x="270" y="410"/>
                </a:lnTo>
                <a:lnTo>
                  <a:pt x="255" y="428"/>
                </a:lnTo>
                <a:lnTo>
                  <a:pt x="255" y="428"/>
                </a:lnTo>
                <a:lnTo>
                  <a:pt x="223" y="417"/>
                </a:lnTo>
                <a:lnTo>
                  <a:pt x="199" y="407"/>
                </a:lnTo>
                <a:lnTo>
                  <a:pt x="191" y="404"/>
                </a:lnTo>
                <a:lnTo>
                  <a:pt x="186" y="400"/>
                </a:lnTo>
                <a:lnTo>
                  <a:pt x="186" y="400"/>
                </a:lnTo>
                <a:lnTo>
                  <a:pt x="180" y="393"/>
                </a:lnTo>
                <a:lnTo>
                  <a:pt x="171" y="384"/>
                </a:lnTo>
                <a:lnTo>
                  <a:pt x="159" y="375"/>
                </a:lnTo>
                <a:lnTo>
                  <a:pt x="141" y="350"/>
                </a:lnTo>
                <a:lnTo>
                  <a:pt x="149" y="347"/>
                </a:lnTo>
                <a:lnTo>
                  <a:pt x="84" y="226"/>
                </a:lnTo>
                <a:lnTo>
                  <a:pt x="41" y="244"/>
                </a:lnTo>
                <a:lnTo>
                  <a:pt x="41" y="244"/>
                </a:lnTo>
                <a:lnTo>
                  <a:pt x="10" y="236"/>
                </a:lnTo>
                <a:lnTo>
                  <a:pt x="10" y="236"/>
                </a:lnTo>
                <a:lnTo>
                  <a:pt x="7" y="236"/>
                </a:lnTo>
                <a:lnTo>
                  <a:pt x="4" y="238"/>
                </a:lnTo>
                <a:lnTo>
                  <a:pt x="0" y="242"/>
                </a:lnTo>
                <a:lnTo>
                  <a:pt x="0" y="242"/>
                </a:lnTo>
                <a:lnTo>
                  <a:pt x="13" y="257"/>
                </a:lnTo>
                <a:lnTo>
                  <a:pt x="25" y="270"/>
                </a:lnTo>
                <a:lnTo>
                  <a:pt x="34" y="285"/>
                </a:lnTo>
                <a:lnTo>
                  <a:pt x="34" y="285"/>
                </a:lnTo>
                <a:lnTo>
                  <a:pt x="46" y="306"/>
                </a:lnTo>
                <a:lnTo>
                  <a:pt x="49" y="316"/>
                </a:lnTo>
                <a:lnTo>
                  <a:pt x="59" y="316"/>
                </a:lnTo>
                <a:lnTo>
                  <a:pt x="59" y="316"/>
                </a:lnTo>
                <a:lnTo>
                  <a:pt x="60" y="326"/>
                </a:lnTo>
                <a:lnTo>
                  <a:pt x="63" y="335"/>
                </a:lnTo>
                <a:lnTo>
                  <a:pt x="65" y="344"/>
                </a:lnTo>
                <a:lnTo>
                  <a:pt x="65" y="344"/>
                </a:lnTo>
                <a:lnTo>
                  <a:pt x="69" y="351"/>
                </a:lnTo>
                <a:lnTo>
                  <a:pt x="71" y="354"/>
                </a:lnTo>
                <a:lnTo>
                  <a:pt x="73" y="358"/>
                </a:lnTo>
                <a:lnTo>
                  <a:pt x="75" y="363"/>
                </a:lnTo>
                <a:lnTo>
                  <a:pt x="75" y="363"/>
                </a:lnTo>
                <a:lnTo>
                  <a:pt x="76" y="368"/>
                </a:lnTo>
                <a:lnTo>
                  <a:pt x="77" y="371"/>
                </a:lnTo>
                <a:lnTo>
                  <a:pt x="81" y="376"/>
                </a:lnTo>
                <a:lnTo>
                  <a:pt x="87" y="384"/>
                </a:lnTo>
                <a:lnTo>
                  <a:pt x="87" y="384"/>
                </a:lnTo>
                <a:lnTo>
                  <a:pt x="100" y="395"/>
                </a:lnTo>
                <a:lnTo>
                  <a:pt x="118" y="407"/>
                </a:lnTo>
                <a:lnTo>
                  <a:pt x="132" y="414"/>
                </a:lnTo>
                <a:lnTo>
                  <a:pt x="138" y="417"/>
                </a:lnTo>
                <a:lnTo>
                  <a:pt x="139" y="416"/>
                </a:lnTo>
                <a:lnTo>
                  <a:pt x="141" y="416"/>
                </a:lnTo>
                <a:lnTo>
                  <a:pt x="141" y="416"/>
                </a:lnTo>
                <a:lnTo>
                  <a:pt x="141" y="414"/>
                </a:lnTo>
                <a:lnTo>
                  <a:pt x="141" y="416"/>
                </a:lnTo>
                <a:lnTo>
                  <a:pt x="139" y="422"/>
                </a:lnTo>
                <a:lnTo>
                  <a:pt x="139" y="429"/>
                </a:lnTo>
                <a:lnTo>
                  <a:pt x="139" y="432"/>
                </a:lnTo>
                <a:lnTo>
                  <a:pt x="141" y="434"/>
                </a:lnTo>
                <a:lnTo>
                  <a:pt x="141" y="434"/>
                </a:lnTo>
                <a:lnTo>
                  <a:pt x="189" y="466"/>
                </a:lnTo>
                <a:lnTo>
                  <a:pt x="240" y="500"/>
                </a:lnTo>
                <a:lnTo>
                  <a:pt x="240" y="500"/>
                </a:lnTo>
                <a:lnTo>
                  <a:pt x="244" y="501"/>
                </a:lnTo>
                <a:lnTo>
                  <a:pt x="252" y="502"/>
                </a:lnTo>
                <a:lnTo>
                  <a:pt x="271" y="502"/>
                </a:lnTo>
                <a:lnTo>
                  <a:pt x="299" y="502"/>
                </a:lnTo>
                <a:lnTo>
                  <a:pt x="299" y="502"/>
                </a:lnTo>
                <a:lnTo>
                  <a:pt x="300" y="542"/>
                </a:lnTo>
                <a:lnTo>
                  <a:pt x="301" y="584"/>
                </a:lnTo>
                <a:lnTo>
                  <a:pt x="301" y="584"/>
                </a:lnTo>
                <a:lnTo>
                  <a:pt x="304" y="587"/>
                </a:lnTo>
                <a:lnTo>
                  <a:pt x="305" y="594"/>
                </a:lnTo>
                <a:lnTo>
                  <a:pt x="306" y="599"/>
                </a:lnTo>
                <a:lnTo>
                  <a:pt x="305" y="603"/>
                </a:lnTo>
                <a:lnTo>
                  <a:pt x="304" y="608"/>
                </a:lnTo>
                <a:lnTo>
                  <a:pt x="301" y="611"/>
                </a:lnTo>
                <a:lnTo>
                  <a:pt x="301" y="611"/>
                </a:lnTo>
                <a:lnTo>
                  <a:pt x="295" y="623"/>
                </a:lnTo>
                <a:lnTo>
                  <a:pt x="283" y="652"/>
                </a:lnTo>
                <a:lnTo>
                  <a:pt x="250" y="734"/>
                </a:lnTo>
                <a:lnTo>
                  <a:pt x="233" y="778"/>
                </a:lnTo>
                <a:lnTo>
                  <a:pt x="219" y="819"/>
                </a:lnTo>
                <a:lnTo>
                  <a:pt x="209" y="849"/>
                </a:lnTo>
                <a:lnTo>
                  <a:pt x="207" y="860"/>
                </a:lnTo>
                <a:lnTo>
                  <a:pt x="205" y="866"/>
                </a:lnTo>
                <a:lnTo>
                  <a:pt x="205" y="866"/>
                </a:lnTo>
                <a:lnTo>
                  <a:pt x="215" y="975"/>
                </a:lnTo>
                <a:lnTo>
                  <a:pt x="221" y="1042"/>
                </a:lnTo>
                <a:lnTo>
                  <a:pt x="225" y="1077"/>
                </a:lnTo>
                <a:lnTo>
                  <a:pt x="225" y="1077"/>
                </a:lnTo>
                <a:lnTo>
                  <a:pt x="223" y="1083"/>
                </a:lnTo>
                <a:lnTo>
                  <a:pt x="222" y="1089"/>
                </a:lnTo>
                <a:lnTo>
                  <a:pt x="219" y="1101"/>
                </a:lnTo>
                <a:lnTo>
                  <a:pt x="211" y="1118"/>
                </a:lnTo>
                <a:lnTo>
                  <a:pt x="211" y="1118"/>
                </a:lnTo>
                <a:lnTo>
                  <a:pt x="211" y="1120"/>
                </a:lnTo>
                <a:lnTo>
                  <a:pt x="213" y="1122"/>
                </a:lnTo>
                <a:lnTo>
                  <a:pt x="215" y="1124"/>
                </a:lnTo>
                <a:lnTo>
                  <a:pt x="215" y="1124"/>
                </a:lnTo>
                <a:lnTo>
                  <a:pt x="215" y="1124"/>
                </a:lnTo>
                <a:lnTo>
                  <a:pt x="216" y="1125"/>
                </a:lnTo>
                <a:lnTo>
                  <a:pt x="215" y="1126"/>
                </a:lnTo>
                <a:lnTo>
                  <a:pt x="211" y="1130"/>
                </a:lnTo>
                <a:lnTo>
                  <a:pt x="199" y="1137"/>
                </a:lnTo>
                <a:lnTo>
                  <a:pt x="199" y="1137"/>
                </a:lnTo>
                <a:lnTo>
                  <a:pt x="178" y="1146"/>
                </a:lnTo>
                <a:lnTo>
                  <a:pt x="155" y="1157"/>
                </a:lnTo>
                <a:lnTo>
                  <a:pt x="125" y="1170"/>
                </a:lnTo>
                <a:lnTo>
                  <a:pt x="125" y="1170"/>
                </a:lnTo>
                <a:lnTo>
                  <a:pt x="119" y="1172"/>
                </a:lnTo>
                <a:lnTo>
                  <a:pt x="112" y="1175"/>
                </a:lnTo>
                <a:lnTo>
                  <a:pt x="108" y="1176"/>
                </a:lnTo>
                <a:lnTo>
                  <a:pt x="106" y="1179"/>
                </a:lnTo>
                <a:lnTo>
                  <a:pt x="105" y="1182"/>
                </a:lnTo>
                <a:lnTo>
                  <a:pt x="106" y="1186"/>
                </a:lnTo>
                <a:lnTo>
                  <a:pt x="106" y="1186"/>
                </a:lnTo>
                <a:lnTo>
                  <a:pt x="109" y="1190"/>
                </a:lnTo>
                <a:lnTo>
                  <a:pt x="115" y="1193"/>
                </a:lnTo>
                <a:lnTo>
                  <a:pt x="124" y="1196"/>
                </a:lnTo>
                <a:lnTo>
                  <a:pt x="133" y="1198"/>
                </a:lnTo>
                <a:lnTo>
                  <a:pt x="155" y="1202"/>
                </a:lnTo>
                <a:lnTo>
                  <a:pt x="178" y="1205"/>
                </a:lnTo>
                <a:lnTo>
                  <a:pt x="178" y="1205"/>
                </a:lnTo>
                <a:lnTo>
                  <a:pt x="250" y="1214"/>
                </a:lnTo>
                <a:lnTo>
                  <a:pt x="268" y="1216"/>
                </a:lnTo>
                <a:lnTo>
                  <a:pt x="285" y="1216"/>
                </a:lnTo>
                <a:lnTo>
                  <a:pt x="294" y="1216"/>
                </a:lnTo>
                <a:lnTo>
                  <a:pt x="298" y="1215"/>
                </a:lnTo>
                <a:lnTo>
                  <a:pt x="299" y="1214"/>
                </a:lnTo>
                <a:lnTo>
                  <a:pt x="299" y="1214"/>
                </a:lnTo>
                <a:lnTo>
                  <a:pt x="295" y="1172"/>
                </a:lnTo>
                <a:lnTo>
                  <a:pt x="293" y="1137"/>
                </a:lnTo>
                <a:lnTo>
                  <a:pt x="299" y="11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36">
            <a:extLst>
              <a:ext uri="{FF2B5EF4-FFF2-40B4-BE49-F238E27FC236}">
                <a16:creationId xmlns:a16="http://schemas.microsoft.com/office/drawing/2014/main" id="{84725B06-6650-4B2A-986E-12C00FD31A24}"/>
              </a:ext>
            </a:extLst>
          </p:cNvPr>
          <p:cNvSpPr>
            <a:spLocks/>
          </p:cNvSpPr>
          <p:nvPr/>
        </p:nvSpPr>
        <p:spPr bwMode="auto">
          <a:xfrm>
            <a:off x="1299571" y="1043224"/>
            <a:ext cx="1098572" cy="2419710"/>
          </a:xfrm>
          <a:custGeom>
            <a:avLst/>
            <a:gdLst>
              <a:gd name="T0" fmla="*/ 141 w 385"/>
              <a:gd name="T1" fmla="*/ 129 h 848"/>
              <a:gd name="T2" fmla="*/ 117 w 385"/>
              <a:gd name="T3" fmla="*/ 160 h 848"/>
              <a:gd name="T4" fmla="*/ 81 w 385"/>
              <a:gd name="T5" fmla="*/ 156 h 848"/>
              <a:gd name="T6" fmla="*/ 55 w 385"/>
              <a:gd name="T7" fmla="*/ 148 h 848"/>
              <a:gd name="T8" fmla="*/ 24 w 385"/>
              <a:gd name="T9" fmla="*/ 181 h 848"/>
              <a:gd name="T10" fmla="*/ 2 w 385"/>
              <a:gd name="T11" fmla="*/ 257 h 848"/>
              <a:gd name="T12" fmla="*/ 5 w 385"/>
              <a:gd name="T13" fmla="*/ 327 h 848"/>
              <a:gd name="T14" fmla="*/ 42 w 385"/>
              <a:gd name="T15" fmla="*/ 405 h 848"/>
              <a:gd name="T16" fmla="*/ 81 w 385"/>
              <a:gd name="T17" fmla="*/ 431 h 848"/>
              <a:gd name="T18" fmla="*/ 62 w 385"/>
              <a:gd name="T19" fmla="*/ 611 h 848"/>
              <a:gd name="T20" fmla="*/ 16 w 385"/>
              <a:gd name="T21" fmla="*/ 714 h 848"/>
              <a:gd name="T22" fmla="*/ 39 w 385"/>
              <a:gd name="T23" fmla="*/ 730 h 848"/>
              <a:gd name="T24" fmla="*/ 89 w 385"/>
              <a:gd name="T25" fmla="*/ 781 h 848"/>
              <a:gd name="T26" fmla="*/ 84 w 385"/>
              <a:gd name="T27" fmla="*/ 797 h 848"/>
              <a:gd name="T28" fmla="*/ 122 w 385"/>
              <a:gd name="T29" fmla="*/ 833 h 848"/>
              <a:gd name="T30" fmla="*/ 166 w 385"/>
              <a:gd name="T31" fmla="*/ 848 h 848"/>
              <a:gd name="T32" fmla="*/ 171 w 385"/>
              <a:gd name="T33" fmla="*/ 835 h 848"/>
              <a:gd name="T34" fmla="*/ 155 w 385"/>
              <a:gd name="T35" fmla="*/ 813 h 848"/>
              <a:gd name="T36" fmla="*/ 154 w 385"/>
              <a:gd name="T37" fmla="*/ 774 h 848"/>
              <a:gd name="T38" fmla="*/ 204 w 385"/>
              <a:gd name="T39" fmla="*/ 770 h 848"/>
              <a:gd name="T40" fmla="*/ 222 w 385"/>
              <a:gd name="T41" fmla="*/ 782 h 848"/>
              <a:gd name="T42" fmla="*/ 216 w 385"/>
              <a:gd name="T43" fmla="*/ 792 h 848"/>
              <a:gd name="T44" fmla="*/ 216 w 385"/>
              <a:gd name="T45" fmla="*/ 829 h 848"/>
              <a:gd name="T46" fmla="*/ 255 w 385"/>
              <a:gd name="T47" fmla="*/ 829 h 848"/>
              <a:gd name="T48" fmla="*/ 329 w 385"/>
              <a:gd name="T49" fmla="*/ 814 h 848"/>
              <a:gd name="T50" fmla="*/ 336 w 385"/>
              <a:gd name="T51" fmla="*/ 808 h 848"/>
              <a:gd name="T52" fmla="*/ 308 w 385"/>
              <a:gd name="T53" fmla="*/ 797 h 848"/>
              <a:gd name="T54" fmla="*/ 279 w 385"/>
              <a:gd name="T55" fmla="*/ 782 h 848"/>
              <a:gd name="T56" fmla="*/ 282 w 385"/>
              <a:gd name="T57" fmla="*/ 748 h 848"/>
              <a:gd name="T58" fmla="*/ 323 w 385"/>
              <a:gd name="T59" fmla="*/ 734 h 848"/>
              <a:gd name="T60" fmla="*/ 302 w 385"/>
              <a:gd name="T61" fmla="*/ 636 h 848"/>
              <a:gd name="T62" fmla="*/ 281 w 385"/>
              <a:gd name="T63" fmla="*/ 516 h 848"/>
              <a:gd name="T64" fmla="*/ 266 w 385"/>
              <a:gd name="T65" fmla="*/ 455 h 848"/>
              <a:gd name="T66" fmla="*/ 273 w 385"/>
              <a:gd name="T67" fmla="*/ 370 h 848"/>
              <a:gd name="T68" fmla="*/ 273 w 385"/>
              <a:gd name="T69" fmla="*/ 351 h 848"/>
              <a:gd name="T70" fmla="*/ 275 w 385"/>
              <a:gd name="T71" fmla="*/ 301 h 848"/>
              <a:gd name="T72" fmla="*/ 299 w 385"/>
              <a:gd name="T73" fmla="*/ 290 h 848"/>
              <a:gd name="T74" fmla="*/ 320 w 385"/>
              <a:gd name="T75" fmla="*/ 269 h 848"/>
              <a:gd name="T76" fmla="*/ 328 w 385"/>
              <a:gd name="T77" fmla="*/ 255 h 848"/>
              <a:gd name="T78" fmla="*/ 348 w 385"/>
              <a:gd name="T79" fmla="*/ 237 h 848"/>
              <a:gd name="T80" fmla="*/ 364 w 385"/>
              <a:gd name="T81" fmla="*/ 225 h 848"/>
              <a:gd name="T82" fmla="*/ 381 w 385"/>
              <a:gd name="T83" fmla="*/ 204 h 848"/>
              <a:gd name="T84" fmla="*/ 361 w 385"/>
              <a:gd name="T85" fmla="*/ 208 h 848"/>
              <a:gd name="T86" fmla="*/ 334 w 385"/>
              <a:gd name="T87" fmla="*/ 217 h 848"/>
              <a:gd name="T88" fmla="*/ 314 w 385"/>
              <a:gd name="T89" fmla="*/ 209 h 848"/>
              <a:gd name="T90" fmla="*/ 281 w 385"/>
              <a:gd name="T91" fmla="*/ 233 h 848"/>
              <a:gd name="T92" fmla="*/ 247 w 385"/>
              <a:gd name="T93" fmla="*/ 221 h 848"/>
              <a:gd name="T94" fmla="*/ 235 w 385"/>
              <a:gd name="T95" fmla="*/ 186 h 848"/>
              <a:gd name="T96" fmla="*/ 238 w 385"/>
              <a:gd name="T97" fmla="*/ 167 h 848"/>
              <a:gd name="T98" fmla="*/ 220 w 385"/>
              <a:gd name="T99" fmla="*/ 144 h 848"/>
              <a:gd name="T100" fmla="*/ 243 w 385"/>
              <a:gd name="T101" fmla="*/ 144 h 848"/>
              <a:gd name="T102" fmla="*/ 270 w 385"/>
              <a:gd name="T103" fmla="*/ 148 h 848"/>
              <a:gd name="T104" fmla="*/ 281 w 385"/>
              <a:gd name="T105" fmla="*/ 89 h 848"/>
              <a:gd name="T106" fmla="*/ 284 w 385"/>
              <a:gd name="T107" fmla="*/ 40 h 848"/>
              <a:gd name="T108" fmla="*/ 243 w 385"/>
              <a:gd name="T109" fmla="*/ 3 h 848"/>
              <a:gd name="T110" fmla="*/ 200 w 385"/>
              <a:gd name="T111" fmla="*/ 3 h 848"/>
              <a:gd name="T112" fmla="*/ 172 w 385"/>
              <a:gd name="T113" fmla="*/ 38 h 848"/>
              <a:gd name="T114" fmla="*/ 155 w 385"/>
              <a:gd name="T115" fmla="*/ 77 h 848"/>
              <a:gd name="T116" fmla="*/ 161 w 385"/>
              <a:gd name="T117" fmla="*/ 11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5" h="848">
                <a:moveTo>
                  <a:pt x="161" y="112"/>
                </a:moveTo>
                <a:lnTo>
                  <a:pt x="158" y="123"/>
                </a:lnTo>
                <a:lnTo>
                  <a:pt x="158" y="123"/>
                </a:lnTo>
                <a:lnTo>
                  <a:pt x="153" y="124"/>
                </a:lnTo>
                <a:lnTo>
                  <a:pt x="147" y="127"/>
                </a:lnTo>
                <a:lnTo>
                  <a:pt x="141" y="129"/>
                </a:lnTo>
                <a:lnTo>
                  <a:pt x="141" y="129"/>
                </a:lnTo>
                <a:lnTo>
                  <a:pt x="128" y="139"/>
                </a:lnTo>
                <a:lnTo>
                  <a:pt x="125" y="143"/>
                </a:lnTo>
                <a:lnTo>
                  <a:pt x="122" y="148"/>
                </a:lnTo>
                <a:lnTo>
                  <a:pt x="122" y="148"/>
                </a:lnTo>
                <a:lnTo>
                  <a:pt x="117" y="160"/>
                </a:lnTo>
                <a:lnTo>
                  <a:pt x="114" y="168"/>
                </a:lnTo>
                <a:lnTo>
                  <a:pt x="114" y="168"/>
                </a:lnTo>
                <a:lnTo>
                  <a:pt x="100" y="165"/>
                </a:lnTo>
                <a:lnTo>
                  <a:pt x="89" y="161"/>
                </a:lnTo>
                <a:lnTo>
                  <a:pt x="81" y="156"/>
                </a:lnTo>
                <a:lnTo>
                  <a:pt x="81" y="156"/>
                </a:lnTo>
                <a:lnTo>
                  <a:pt x="76" y="151"/>
                </a:lnTo>
                <a:lnTo>
                  <a:pt x="71" y="148"/>
                </a:lnTo>
                <a:lnTo>
                  <a:pt x="68" y="146"/>
                </a:lnTo>
                <a:lnTo>
                  <a:pt x="65" y="146"/>
                </a:lnTo>
                <a:lnTo>
                  <a:pt x="60" y="146"/>
                </a:lnTo>
                <a:lnTo>
                  <a:pt x="55" y="148"/>
                </a:lnTo>
                <a:lnTo>
                  <a:pt x="55" y="148"/>
                </a:lnTo>
                <a:lnTo>
                  <a:pt x="49" y="150"/>
                </a:lnTo>
                <a:lnTo>
                  <a:pt x="43" y="155"/>
                </a:lnTo>
                <a:lnTo>
                  <a:pt x="35" y="162"/>
                </a:lnTo>
                <a:lnTo>
                  <a:pt x="29" y="171"/>
                </a:lnTo>
                <a:lnTo>
                  <a:pt x="24" y="181"/>
                </a:lnTo>
                <a:lnTo>
                  <a:pt x="18" y="192"/>
                </a:lnTo>
                <a:lnTo>
                  <a:pt x="13" y="204"/>
                </a:lnTo>
                <a:lnTo>
                  <a:pt x="10" y="215"/>
                </a:lnTo>
                <a:lnTo>
                  <a:pt x="10" y="215"/>
                </a:lnTo>
                <a:lnTo>
                  <a:pt x="5" y="242"/>
                </a:lnTo>
                <a:lnTo>
                  <a:pt x="2" y="257"/>
                </a:lnTo>
                <a:lnTo>
                  <a:pt x="0" y="271"/>
                </a:lnTo>
                <a:lnTo>
                  <a:pt x="0" y="286"/>
                </a:lnTo>
                <a:lnTo>
                  <a:pt x="0" y="301"/>
                </a:lnTo>
                <a:lnTo>
                  <a:pt x="1" y="315"/>
                </a:lnTo>
                <a:lnTo>
                  <a:pt x="5" y="327"/>
                </a:lnTo>
                <a:lnTo>
                  <a:pt x="5" y="327"/>
                </a:lnTo>
                <a:lnTo>
                  <a:pt x="12" y="349"/>
                </a:lnTo>
                <a:lnTo>
                  <a:pt x="19" y="369"/>
                </a:lnTo>
                <a:lnTo>
                  <a:pt x="28" y="385"/>
                </a:lnTo>
                <a:lnTo>
                  <a:pt x="37" y="398"/>
                </a:lnTo>
                <a:lnTo>
                  <a:pt x="37" y="398"/>
                </a:lnTo>
                <a:lnTo>
                  <a:pt x="42" y="405"/>
                </a:lnTo>
                <a:lnTo>
                  <a:pt x="48" y="411"/>
                </a:lnTo>
                <a:lnTo>
                  <a:pt x="61" y="420"/>
                </a:lnTo>
                <a:lnTo>
                  <a:pt x="72" y="428"/>
                </a:lnTo>
                <a:lnTo>
                  <a:pt x="77" y="430"/>
                </a:lnTo>
                <a:lnTo>
                  <a:pt x="81" y="431"/>
                </a:lnTo>
                <a:lnTo>
                  <a:pt x="81" y="431"/>
                </a:lnTo>
                <a:lnTo>
                  <a:pt x="90" y="431"/>
                </a:lnTo>
                <a:lnTo>
                  <a:pt x="93" y="431"/>
                </a:lnTo>
                <a:lnTo>
                  <a:pt x="93" y="431"/>
                </a:lnTo>
                <a:lnTo>
                  <a:pt x="79" y="518"/>
                </a:lnTo>
                <a:lnTo>
                  <a:pt x="68" y="584"/>
                </a:lnTo>
                <a:lnTo>
                  <a:pt x="62" y="611"/>
                </a:lnTo>
                <a:lnTo>
                  <a:pt x="57" y="628"/>
                </a:lnTo>
                <a:lnTo>
                  <a:pt x="57" y="628"/>
                </a:lnTo>
                <a:lnTo>
                  <a:pt x="45" y="655"/>
                </a:lnTo>
                <a:lnTo>
                  <a:pt x="30" y="683"/>
                </a:lnTo>
                <a:lnTo>
                  <a:pt x="19" y="707"/>
                </a:lnTo>
                <a:lnTo>
                  <a:pt x="16" y="714"/>
                </a:lnTo>
                <a:lnTo>
                  <a:pt x="16" y="716"/>
                </a:lnTo>
                <a:lnTo>
                  <a:pt x="16" y="718"/>
                </a:lnTo>
                <a:lnTo>
                  <a:pt x="16" y="718"/>
                </a:lnTo>
                <a:lnTo>
                  <a:pt x="22" y="721"/>
                </a:lnTo>
                <a:lnTo>
                  <a:pt x="32" y="725"/>
                </a:lnTo>
                <a:lnTo>
                  <a:pt x="39" y="730"/>
                </a:lnTo>
                <a:lnTo>
                  <a:pt x="43" y="732"/>
                </a:lnTo>
                <a:lnTo>
                  <a:pt x="43" y="753"/>
                </a:lnTo>
                <a:lnTo>
                  <a:pt x="95" y="758"/>
                </a:lnTo>
                <a:lnTo>
                  <a:pt x="95" y="758"/>
                </a:lnTo>
                <a:lnTo>
                  <a:pt x="93" y="771"/>
                </a:lnTo>
                <a:lnTo>
                  <a:pt x="89" y="781"/>
                </a:lnTo>
                <a:lnTo>
                  <a:pt x="87" y="789"/>
                </a:lnTo>
                <a:lnTo>
                  <a:pt x="87" y="789"/>
                </a:lnTo>
                <a:lnTo>
                  <a:pt x="84" y="793"/>
                </a:lnTo>
                <a:lnTo>
                  <a:pt x="83" y="796"/>
                </a:lnTo>
                <a:lnTo>
                  <a:pt x="84" y="797"/>
                </a:lnTo>
                <a:lnTo>
                  <a:pt x="84" y="797"/>
                </a:lnTo>
                <a:lnTo>
                  <a:pt x="94" y="804"/>
                </a:lnTo>
                <a:lnTo>
                  <a:pt x="103" y="811"/>
                </a:lnTo>
                <a:lnTo>
                  <a:pt x="108" y="818"/>
                </a:lnTo>
                <a:lnTo>
                  <a:pt x="108" y="818"/>
                </a:lnTo>
                <a:lnTo>
                  <a:pt x="114" y="825"/>
                </a:lnTo>
                <a:lnTo>
                  <a:pt x="122" y="833"/>
                </a:lnTo>
                <a:lnTo>
                  <a:pt x="133" y="839"/>
                </a:lnTo>
                <a:lnTo>
                  <a:pt x="143" y="844"/>
                </a:lnTo>
                <a:lnTo>
                  <a:pt x="143" y="844"/>
                </a:lnTo>
                <a:lnTo>
                  <a:pt x="153" y="847"/>
                </a:lnTo>
                <a:lnTo>
                  <a:pt x="163" y="848"/>
                </a:lnTo>
                <a:lnTo>
                  <a:pt x="166" y="848"/>
                </a:lnTo>
                <a:lnTo>
                  <a:pt x="170" y="847"/>
                </a:lnTo>
                <a:lnTo>
                  <a:pt x="172" y="845"/>
                </a:lnTo>
                <a:lnTo>
                  <a:pt x="172" y="841"/>
                </a:lnTo>
                <a:lnTo>
                  <a:pt x="172" y="841"/>
                </a:lnTo>
                <a:lnTo>
                  <a:pt x="172" y="837"/>
                </a:lnTo>
                <a:lnTo>
                  <a:pt x="171" y="835"/>
                </a:lnTo>
                <a:lnTo>
                  <a:pt x="167" y="829"/>
                </a:lnTo>
                <a:lnTo>
                  <a:pt x="163" y="825"/>
                </a:lnTo>
                <a:lnTo>
                  <a:pt x="158" y="820"/>
                </a:lnTo>
                <a:lnTo>
                  <a:pt x="158" y="820"/>
                </a:lnTo>
                <a:lnTo>
                  <a:pt x="156" y="818"/>
                </a:lnTo>
                <a:lnTo>
                  <a:pt x="155" y="813"/>
                </a:lnTo>
                <a:lnTo>
                  <a:pt x="155" y="803"/>
                </a:lnTo>
                <a:lnTo>
                  <a:pt x="155" y="793"/>
                </a:lnTo>
                <a:lnTo>
                  <a:pt x="155" y="785"/>
                </a:lnTo>
                <a:lnTo>
                  <a:pt x="155" y="785"/>
                </a:lnTo>
                <a:lnTo>
                  <a:pt x="154" y="779"/>
                </a:lnTo>
                <a:lnTo>
                  <a:pt x="154" y="774"/>
                </a:lnTo>
                <a:lnTo>
                  <a:pt x="155" y="770"/>
                </a:lnTo>
                <a:lnTo>
                  <a:pt x="172" y="758"/>
                </a:lnTo>
                <a:lnTo>
                  <a:pt x="172" y="758"/>
                </a:lnTo>
                <a:lnTo>
                  <a:pt x="187" y="765"/>
                </a:lnTo>
                <a:lnTo>
                  <a:pt x="198" y="769"/>
                </a:lnTo>
                <a:lnTo>
                  <a:pt x="204" y="770"/>
                </a:lnTo>
                <a:lnTo>
                  <a:pt x="208" y="770"/>
                </a:lnTo>
                <a:lnTo>
                  <a:pt x="208" y="770"/>
                </a:lnTo>
                <a:lnTo>
                  <a:pt x="219" y="769"/>
                </a:lnTo>
                <a:lnTo>
                  <a:pt x="222" y="768"/>
                </a:lnTo>
                <a:lnTo>
                  <a:pt x="222" y="782"/>
                </a:lnTo>
                <a:lnTo>
                  <a:pt x="222" y="782"/>
                </a:lnTo>
                <a:lnTo>
                  <a:pt x="220" y="782"/>
                </a:lnTo>
                <a:lnTo>
                  <a:pt x="219" y="784"/>
                </a:lnTo>
                <a:lnTo>
                  <a:pt x="216" y="785"/>
                </a:lnTo>
                <a:lnTo>
                  <a:pt x="216" y="785"/>
                </a:lnTo>
                <a:lnTo>
                  <a:pt x="216" y="789"/>
                </a:lnTo>
                <a:lnTo>
                  <a:pt x="216" y="792"/>
                </a:lnTo>
                <a:lnTo>
                  <a:pt x="216" y="803"/>
                </a:lnTo>
                <a:lnTo>
                  <a:pt x="216" y="803"/>
                </a:lnTo>
                <a:lnTo>
                  <a:pt x="216" y="811"/>
                </a:lnTo>
                <a:lnTo>
                  <a:pt x="216" y="819"/>
                </a:lnTo>
                <a:lnTo>
                  <a:pt x="215" y="826"/>
                </a:lnTo>
                <a:lnTo>
                  <a:pt x="216" y="829"/>
                </a:lnTo>
                <a:lnTo>
                  <a:pt x="216" y="829"/>
                </a:lnTo>
                <a:lnTo>
                  <a:pt x="216" y="829"/>
                </a:lnTo>
                <a:lnTo>
                  <a:pt x="221" y="829"/>
                </a:lnTo>
                <a:lnTo>
                  <a:pt x="237" y="829"/>
                </a:lnTo>
                <a:lnTo>
                  <a:pt x="237" y="829"/>
                </a:lnTo>
                <a:lnTo>
                  <a:pt x="255" y="829"/>
                </a:lnTo>
                <a:lnTo>
                  <a:pt x="275" y="828"/>
                </a:lnTo>
                <a:lnTo>
                  <a:pt x="308" y="824"/>
                </a:lnTo>
                <a:lnTo>
                  <a:pt x="308" y="824"/>
                </a:lnTo>
                <a:lnTo>
                  <a:pt x="321" y="822"/>
                </a:lnTo>
                <a:lnTo>
                  <a:pt x="325" y="819"/>
                </a:lnTo>
                <a:lnTo>
                  <a:pt x="329" y="814"/>
                </a:lnTo>
                <a:lnTo>
                  <a:pt x="329" y="814"/>
                </a:lnTo>
                <a:lnTo>
                  <a:pt x="331" y="812"/>
                </a:lnTo>
                <a:lnTo>
                  <a:pt x="332" y="811"/>
                </a:lnTo>
                <a:lnTo>
                  <a:pt x="336" y="809"/>
                </a:lnTo>
                <a:lnTo>
                  <a:pt x="336" y="809"/>
                </a:lnTo>
                <a:lnTo>
                  <a:pt x="336" y="808"/>
                </a:lnTo>
                <a:lnTo>
                  <a:pt x="332" y="806"/>
                </a:lnTo>
                <a:lnTo>
                  <a:pt x="332" y="806"/>
                </a:lnTo>
                <a:lnTo>
                  <a:pt x="326" y="802"/>
                </a:lnTo>
                <a:lnTo>
                  <a:pt x="320" y="800"/>
                </a:lnTo>
                <a:lnTo>
                  <a:pt x="308" y="797"/>
                </a:lnTo>
                <a:lnTo>
                  <a:pt x="308" y="797"/>
                </a:lnTo>
                <a:lnTo>
                  <a:pt x="296" y="795"/>
                </a:lnTo>
                <a:lnTo>
                  <a:pt x="292" y="793"/>
                </a:lnTo>
                <a:lnTo>
                  <a:pt x="287" y="791"/>
                </a:lnTo>
                <a:lnTo>
                  <a:pt x="287" y="791"/>
                </a:lnTo>
                <a:lnTo>
                  <a:pt x="282" y="786"/>
                </a:lnTo>
                <a:lnTo>
                  <a:pt x="279" y="782"/>
                </a:lnTo>
                <a:lnTo>
                  <a:pt x="279" y="782"/>
                </a:lnTo>
                <a:lnTo>
                  <a:pt x="273" y="775"/>
                </a:lnTo>
                <a:lnTo>
                  <a:pt x="266" y="770"/>
                </a:lnTo>
                <a:lnTo>
                  <a:pt x="264" y="749"/>
                </a:lnTo>
                <a:lnTo>
                  <a:pt x="264" y="749"/>
                </a:lnTo>
                <a:lnTo>
                  <a:pt x="282" y="748"/>
                </a:lnTo>
                <a:lnTo>
                  <a:pt x="297" y="747"/>
                </a:lnTo>
                <a:lnTo>
                  <a:pt x="304" y="746"/>
                </a:lnTo>
                <a:lnTo>
                  <a:pt x="308" y="743"/>
                </a:lnTo>
                <a:lnTo>
                  <a:pt x="308" y="743"/>
                </a:lnTo>
                <a:lnTo>
                  <a:pt x="319" y="737"/>
                </a:lnTo>
                <a:lnTo>
                  <a:pt x="323" y="734"/>
                </a:lnTo>
                <a:lnTo>
                  <a:pt x="323" y="732"/>
                </a:lnTo>
                <a:lnTo>
                  <a:pt x="323" y="732"/>
                </a:lnTo>
                <a:lnTo>
                  <a:pt x="320" y="720"/>
                </a:lnTo>
                <a:lnTo>
                  <a:pt x="313" y="693"/>
                </a:lnTo>
                <a:lnTo>
                  <a:pt x="304" y="656"/>
                </a:lnTo>
                <a:lnTo>
                  <a:pt x="302" y="636"/>
                </a:lnTo>
                <a:lnTo>
                  <a:pt x="299" y="614"/>
                </a:lnTo>
                <a:lnTo>
                  <a:pt x="299" y="614"/>
                </a:lnTo>
                <a:lnTo>
                  <a:pt x="297" y="593"/>
                </a:lnTo>
                <a:lnTo>
                  <a:pt x="295" y="573"/>
                </a:lnTo>
                <a:lnTo>
                  <a:pt x="287" y="540"/>
                </a:lnTo>
                <a:lnTo>
                  <a:pt x="281" y="516"/>
                </a:lnTo>
                <a:lnTo>
                  <a:pt x="279" y="505"/>
                </a:lnTo>
                <a:lnTo>
                  <a:pt x="279" y="505"/>
                </a:lnTo>
                <a:lnTo>
                  <a:pt x="277" y="494"/>
                </a:lnTo>
                <a:lnTo>
                  <a:pt x="273" y="478"/>
                </a:lnTo>
                <a:lnTo>
                  <a:pt x="266" y="455"/>
                </a:lnTo>
                <a:lnTo>
                  <a:pt x="266" y="455"/>
                </a:lnTo>
                <a:lnTo>
                  <a:pt x="268" y="424"/>
                </a:lnTo>
                <a:lnTo>
                  <a:pt x="268" y="401"/>
                </a:lnTo>
                <a:lnTo>
                  <a:pt x="270" y="386"/>
                </a:lnTo>
                <a:lnTo>
                  <a:pt x="270" y="386"/>
                </a:lnTo>
                <a:lnTo>
                  <a:pt x="271" y="379"/>
                </a:lnTo>
                <a:lnTo>
                  <a:pt x="273" y="370"/>
                </a:lnTo>
                <a:lnTo>
                  <a:pt x="273" y="360"/>
                </a:lnTo>
                <a:lnTo>
                  <a:pt x="273" y="360"/>
                </a:lnTo>
                <a:lnTo>
                  <a:pt x="273" y="359"/>
                </a:lnTo>
                <a:lnTo>
                  <a:pt x="274" y="359"/>
                </a:lnTo>
                <a:lnTo>
                  <a:pt x="273" y="351"/>
                </a:lnTo>
                <a:lnTo>
                  <a:pt x="273" y="351"/>
                </a:lnTo>
                <a:lnTo>
                  <a:pt x="273" y="340"/>
                </a:lnTo>
                <a:lnTo>
                  <a:pt x="273" y="327"/>
                </a:lnTo>
                <a:lnTo>
                  <a:pt x="273" y="313"/>
                </a:lnTo>
                <a:lnTo>
                  <a:pt x="273" y="301"/>
                </a:lnTo>
                <a:lnTo>
                  <a:pt x="273" y="301"/>
                </a:lnTo>
                <a:lnTo>
                  <a:pt x="275" y="301"/>
                </a:lnTo>
                <a:lnTo>
                  <a:pt x="281" y="298"/>
                </a:lnTo>
                <a:lnTo>
                  <a:pt x="281" y="298"/>
                </a:lnTo>
                <a:lnTo>
                  <a:pt x="290" y="294"/>
                </a:lnTo>
                <a:lnTo>
                  <a:pt x="293" y="292"/>
                </a:lnTo>
                <a:lnTo>
                  <a:pt x="293" y="292"/>
                </a:lnTo>
                <a:lnTo>
                  <a:pt x="299" y="290"/>
                </a:lnTo>
                <a:lnTo>
                  <a:pt x="306" y="287"/>
                </a:lnTo>
                <a:lnTo>
                  <a:pt x="312" y="283"/>
                </a:lnTo>
                <a:lnTo>
                  <a:pt x="312" y="283"/>
                </a:lnTo>
                <a:lnTo>
                  <a:pt x="315" y="280"/>
                </a:lnTo>
                <a:lnTo>
                  <a:pt x="318" y="275"/>
                </a:lnTo>
                <a:lnTo>
                  <a:pt x="320" y="269"/>
                </a:lnTo>
                <a:lnTo>
                  <a:pt x="320" y="269"/>
                </a:lnTo>
                <a:lnTo>
                  <a:pt x="323" y="261"/>
                </a:lnTo>
                <a:lnTo>
                  <a:pt x="323" y="257"/>
                </a:lnTo>
                <a:lnTo>
                  <a:pt x="323" y="257"/>
                </a:lnTo>
                <a:lnTo>
                  <a:pt x="325" y="257"/>
                </a:lnTo>
                <a:lnTo>
                  <a:pt x="328" y="255"/>
                </a:lnTo>
                <a:lnTo>
                  <a:pt x="332" y="254"/>
                </a:lnTo>
                <a:lnTo>
                  <a:pt x="332" y="254"/>
                </a:lnTo>
                <a:lnTo>
                  <a:pt x="341" y="247"/>
                </a:lnTo>
                <a:lnTo>
                  <a:pt x="347" y="242"/>
                </a:lnTo>
                <a:lnTo>
                  <a:pt x="347" y="242"/>
                </a:lnTo>
                <a:lnTo>
                  <a:pt x="348" y="237"/>
                </a:lnTo>
                <a:lnTo>
                  <a:pt x="350" y="233"/>
                </a:lnTo>
                <a:lnTo>
                  <a:pt x="350" y="233"/>
                </a:lnTo>
                <a:lnTo>
                  <a:pt x="358" y="230"/>
                </a:lnTo>
                <a:lnTo>
                  <a:pt x="358" y="230"/>
                </a:lnTo>
                <a:lnTo>
                  <a:pt x="363" y="227"/>
                </a:lnTo>
                <a:lnTo>
                  <a:pt x="364" y="225"/>
                </a:lnTo>
                <a:lnTo>
                  <a:pt x="364" y="225"/>
                </a:lnTo>
                <a:lnTo>
                  <a:pt x="374" y="217"/>
                </a:lnTo>
                <a:lnTo>
                  <a:pt x="385" y="209"/>
                </a:lnTo>
                <a:lnTo>
                  <a:pt x="385" y="209"/>
                </a:lnTo>
                <a:lnTo>
                  <a:pt x="384" y="208"/>
                </a:lnTo>
                <a:lnTo>
                  <a:pt x="381" y="204"/>
                </a:lnTo>
                <a:lnTo>
                  <a:pt x="377" y="200"/>
                </a:lnTo>
                <a:lnTo>
                  <a:pt x="377" y="200"/>
                </a:lnTo>
                <a:lnTo>
                  <a:pt x="373" y="200"/>
                </a:lnTo>
                <a:lnTo>
                  <a:pt x="373" y="200"/>
                </a:lnTo>
                <a:lnTo>
                  <a:pt x="369" y="203"/>
                </a:lnTo>
                <a:lnTo>
                  <a:pt x="361" y="208"/>
                </a:lnTo>
                <a:lnTo>
                  <a:pt x="350" y="215"/>
                </a:lnTo>
                <a:lnTo>
                  <a:pt x="350" y="215"/>
                </a:lnTo>
                <a:lnTo>
                  <a:pt x="345" y="216"/>
                </a:lnTo>
                <a:lnTo>
                  <a:pt x="341" y="215"/>
                </a:lnTo>
                <a:lnTo>
                  <a:pt x="341" y="215"/>
                </a:lnTo>
                <a:lnTo>
                  <a:pt x="334" y="217"/>
                </a:lnTo>
                <a:lnTo>
                  <a:pt x="329" y="219"/>
                </a:lnTo>
                <a:lnTo>
                  <a:pt x="326" y="219"/>
                </a:lnTo>
                <a:lnTo>
                  <a:pt x="326" y="219"/>
                </a:lnTo>
                <a:lnTo>
                  <a:pt x="323" y="214"/>
                </a:lnTo>
                <a:lnTo>
                  <a:pt x="319" y="211"/>
                </a:lnTo>
                <a:lnTo>
                  <a:pt x="314" y="209"/>
                </a:lnTo>
                <a:lnTo>
                  <a:pt x="314" y="209"/>
                </a:lnTo>
                <a:lnTo>
                  <a:pt x="310" y="210"/>
                </a:lnTo>
                <a:lnTo>
                  <a:pt x="306" y="212"/>
                </a:lnTo>
                <a:lnTo>
                  <a:pt x="295" y="221"/>
                </a:lnTo>
                <a:lnTo>
                  <a:pt x="281" y="233"/>
                </a:lnTo>
                <a:lnTo>
                  <a:pt x="281" y="233"/>
                </a:lnTo>
                <a:lnTo>
                  <a:pt x="271" y="239"/>
                </a:lnTo>
                <a:lnTo>
                  <a:pt x="262" y="244"/>
                </a:lnTo>
                <a:lnTo>
                  <a:pt x="262" y="244"/>
                </a:lnTo>
                <a:lnTo>
                  <a:pt x="254" y="234"/>
                </a:lnTo>
                <a:lnTo>
                  <a:pt x="247" y="221"/>
                </a:lnTo>
                <a:lnTo>
                  <a:pt x="247" y="221"/>
                </a:lnTo>
                <a:lnTo>
                  <a:pt x="242" y="210"/>
                </a:lnTo>
                <a:lnTo>
                  <a:pt x="237" y="198"/>
                </a:lnTo>
                <a:lnTo>
                  <a:pt x="237" y="198"/>
                </a:lnTo>
                <a:lnTo>
                  <a:pt x="237" y="190"/>
                </a:lnTo>
                <a:lnTo>
                  <a:pt x="235" y="186"/>
                </a:lnTo>
                <a:lnTo>
                  <a:pt x="235" y="186"/>
                </a:lnTo>
                <a:lnTo>
                  <a:pt x="235" y="183"/>
                </a:lnTo>
                <a:lnTo>
                  <a:pt x="235" y="179"/>
                </a:lnTo>
                <a:lnTo>
                  <a:pt x="237" y="175"/>
                </a:lnTo>
                <a:lnTo>
                  <a:pt x="237" y="175"/>
                </a:lnTo>
                <a:lnTo>
                  <a:pt x="238" y="170"/>
                </a:lnTo>
                <a:lnTo>
                  <a:pt x="238" y="167"/>
                </a:lnTo>
                <a:lnTo>
                  <a:pt x="237" y="165"/>
                </a:lnTo>
                <a:lnTo>
                  <a:pt x="237" y="165"/>
                </a:lnTo>
                <a:lnTo>
                  <a:pt x="236" y="161"/>
                </a:lnTo>
                <a:lnTo>
                  <a:pt x="235" y="159"/>
                </a:lnTo>
                <a:lnTo>
                  <a:pt x="231" y="154"/>
                </a:lnTo>
                <a:lnTo>
                  <a:pt x="220" y="144"/>
                </a:lnTo>
                <a:lnTo>
                  <a:pt x="222" y="139"/>
                </a:lnTo>
                <a:lnTo>
                  <a:pt x="222" y="139"/>
                </a:lnTo>
                <a:lnTo>
                  <a:pt x="231" y="143"/>
                </a:lnTo>
                <a:lnTo>
                  <a:pt x="238" y="144"/>
                </a:lnTo>
                <a:lnTo>
                  <a:pt x="241" y="145"/>
                </a:lnTo>
                <a:lnTo>
                  <a:pt x="243" y="144"/>
                </a:lnTo>
                <a:lnTo>
                  <a:pt x="243" y="144"/>
                </a:lnTo>
                <a:lnTo>
                  <a:pt x="249" y="140"/>
                </a:lnTo>
                <a:lnTo>
                  <a:pt x="252" y="139"/>
                </a:lnTo>
                <a:lnTo>
                  <a:pt x="258" y="148"/>
                </a:lnTo>
                <a:lnTo>
                  <a:pt x="262" y="142"/>
                </a:lnTo>
                <a:lnTo>
                  <a:pt x="270" y="148"/>
                </a:lnTo>
                <a:lnTo>
                  <a:pt x="270" y="148"/>
                </a:lnTo>
                <a:lnTo>
                  <a:pt x="273" y="124"/>
                </a:lnTo>
                <a:lnTo>
                  <a:pt x="276" y="105"/>
                </a:lnTo>
                <a:lnTo>
                  <a:pt x="279" y="95"/>
                </a:lnTo>
                <a:lnTo>
                  <a:pt x="281" y="89"/>
                </a:lnTo>
                <a:lnTo>
                  <a:pt x="281" y="89"/>
                </a:lnTo>
                <a:lnTo>
                  <a:pt x="285" y="82"/>
                </a:lnTo>
                <a:lnTo>
                  <a:pt x="286" y="75"/>
                </a:lnTo>
                <a:lnTo>
                  <a:pt x="287" y="68"/>
                </a:lnTo>
                <a:lnTo>
                  <a:pt x="287" y="61"/>
                </a:lnTo>
                <a:lnTo>
                  <a:pt x="286" y="47"/>
                </a:lnTo>
                <a:lnTo>
                  <a:pt x="284" y="40"/>
                </a:lnTo>
                <a:lnTo>
                  <a:pt x="281" y="35"/>
                </a:lnTo>
                <a:lnTo>
                  <a:pt x="281" y="35"/>
                </a:lnTo>
                <a:lnTo>
                  <a:pt x="279" y="30"/>
                </a:lnTo>
                <a:lnTo>
                  <a:pt x="273" y="24"/>
                </a:lnTo>
                <a:lnTo>
                  <a:pt x="258" y="13"/>
                </a:lnTo>
                <a:lnTo>
                  <a:pt x="243" y="3"/>
                </a:lnTo>
                <a:lnTo>
                  <a:pt x="237" y="1"/>
                </a:lnTo>
                <a:lnTo>
                  <a:pt x="231" y="0"/>
                </a:lnTo>
                <a:lnTo>
                  <a:pt x="231" y="0"/>
                </a:lnTo>
                <a:lnTo>
                  <a:pt x="222" y="0"/>
                </a:lnTo>
                <a:lnTo>
                  <a:pt x="211" y="1"/>
                </a:lnTo>
                <a:lnTo>
                  <a:pt x="200" y="3"/>
                </a:lnTo>
                <a:lnTo>
                  <a:pt x="193" y="6"/>
                </a:lnTo>
                <a:lnTo>
                  <a:pt x="193" y="6"/>
                </a:lnTo>
                <a:lnTo>
                  <a:pt x="191" y="8"/>
                </a:lnTo>
                <a:lnTo>
                  <a:pt x="188" y="11"/>
                </a:lnTo>
                <a:lnTo>
                  <a:pt x="183" y="18"/>
                </a:lnTo>
                <a:lnTo>
                  <a:pt x="172" y="38"/>
                </a:lnTo>
                <a:lnTo>
                  <a:pt x="172" y="38"/>
                </a:lnTo>
                <a:lnTo>
                  <a:pt x="167" y="49"/>
                </a:lnTo>
                <a:lnTo>
                  <a:pt x="164" y="58"/>
                </a:lnTo>
                <a:lnTo>
                  <a:pt x="159" y="68"/>
                </a:lnTo>
                <a:lnTo>
                  <a:pt x="155" y="77"/>
                </a:lnTo>
                <a:lnTo>
                  <a:pt x="155" y="77"/>
                </a:lnTo>
                <a:lnTo>
                  <a:pt x="152" y="84"/>
                </a:lnTo>
                <a:lnTo>
                  <a:pt x="149" y="93"/>
                </a:lnTo>
                <a:lnTo>
                  <a:pt x="150" y="99"/>
                </a:lnTo>
                <a:lnTo>
                  <a:pt x="152" y="104"/>
                </a:lnTo>
                <a:lnTo>
                  <a:pt x="152" y="104"/>
                </a:lnTo>
                <a:lnTo>
                  <a:pt x="161" y="112"/>
                </a:lnTo>
                <a:lnTo>
                  <a:pt x="161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7807ACDF-0A4E-4E54-868F-8F40C260AE65}"/>
              </a:ext>
            </a:extLst>
          </p:cNvPr>
          <p:cNvSpPr>
            <a:spLocks noEditPoints="1"/>
          </p:cNvSpPr>
          <p:nvPr/>
        </p:nvSpPr>
        <p:spPr bwMode="auto">
          <a:xfrm>
            <a:off x="7307899" y="3947853"/>
            <a:ext cx="1142065" cy="2274334"/>
          </a:xfrm>
          <a:custGeom>
            <a:avLst/>
            <a:gdLst>
              <a:gd name="T0" fmla="*/ 244 w 583"/>
              <a:gd name="T1" fmla="*/ 112 h 1161"/>
              <a:gd name="T2" fmla="*/ 229 w 583"/>
              <a:gd name="T3" fmla="*/ 216 h 1161"/>
              <a:gd name="T4" fmla="*/ 238 w 583"/>
              <a:gd name="T5" fmla="*/ 379 h 1161"/>
              <a:gd name="T6" fmla="*/ 249 w 583"/>
              <a:gd name="T7" fmla="*/ 486 h 1161"/>
              <a:gd name="T8" fmla="*/ 220 w 583"/>
              <a:gd name="T9" fmla="*/ 574 h 1161"/>
              <a:gd name="T10" fmla="*/ 231 w 583"/>
              <a:gd name="T11" fmla="*/ 648 h 1161"/>
              <a:gd name="T12" fmla="*/ 255 w 583"/>
              <a:gd name="T13" fmla="*/ 790 h 1161"/>
              <a:gd name="T14" fmla="*/ 230 w 583"/>
              <a:gd name="T15" fmla="*/ 854 h 1161"/>
              <a:gd name="T16" fmla="*/ 106 w 583"/>
              <a:gd name="T17" fmla="*/ 956 h 1161"/>
              <a:gd name="T18" fmla="*/ 26 w 583"/>
              <a:gd name="T19" fmla="*/ 1006 h 1161"/>
              <a:gd name="T20" fmla="*/ 0 w 583"/>
              <a:gd name="T21" fmla="*/ 1017 h 1161"/>
              <a:gd name="T22" fmla="*/ 32 w 583"/>
              <a:gd name="T23" fmla="*/ 1069 h 1161"/>
              <a:gd name="T24" fmla="*/ 78 w 583"/>
              <a:gd name="T25" fmla="*/ 1129 h 1161"/>
              <a:gd name="T26" fmla="*/ 111 w 583"/>
              <a:gd name="T27" fmla="*/ 1143 h 1161"/>
              <a:gd name="T28" fmla="*/ 102 w 583"/>
              <a:gd name="T29" fmla="*/ 1076 h 1161"/>
              <a:gd name="T30" fmla="*/ 168 w 583"/>
              <a:gd name="T31" fmla="*/ 990 h 1161"/>
              <a:gd name="T32" fmla="*/ 320 w 583"/>
              <a:gd name="T33" fmla="*/ 887 h 1161"/>
              <a:gd name="T34" fmla="*/ 360 w 583"/>
              <a:gd name="T35" fmla="*/ 1094 h 1161"/>
              <a:gd name="T36" fmla="*/ 358 w 583"/>
              <a:gd name="T37" fmla="*/ 1158 h 1161"/>
              <a:gd name="T38" fmla="*/ 509 w 583"/>
              <a:gd name="T39" fmla="*/ 1156 h 1161"/>
              <a:gd name="T40" fmla="*/ 517 w 583"/>
              <a:gd name="T41" fmla="*/ 1134 h 1161"/>
              <a:gd name="T42" fmla="*/ 430 w 583"/>
              <a:gd name="T43" fmla="*/ 1094 h 1161"/>
              <a:gd name="T44" fmla="*/ 413 w 583"/>
              <a:gd name="T45" fmla="*/ 1039 h 1161"/>
              <a:gd name="T46" fmla="*/ 395 w 583"/>
              <a:gd name="T47" fmla="*/ 917 h 1161"/>
              <a:gd name="T48" fmla="*/ 425 w 583"/>
              <a:gd name="T49" fmla="*/ 734 h 1161"/>
              <a:gd name="T50" fmla="*/ 424 w 583"/>
              <a:gd name="T51" fmla="*/ 531 h 1161"/>
              <a:gd name="T52" fmla="*/ 458 w 583"/>
              <a:gd name="T53" fmla="*/ 397 h 1161"/>
              <a:gd name="T54" fmla="*/ 529 w 583"/>
              <a:gd name="T55" fmla="*/ 310 h 1161"/>
              <a:gd name="T56" fmla="*/ 559 w 583"/>
              <a:gd name="T57" fmla="*/ 270 h 1161"/>
              <a:gd name="T58" fmla="*/ 570 w 583"/>
              <a:gd name="T59" fmla="*/ 235 h 1161"/>
              <a:gd name="T60" fmla="*/ 575 w 583"/>
              <a:gd name="T61" fmla="*/ 198 h 1161"/>
              <a:gd name="T62" fmla="*/ 530 w 583"/>
              <a:gd name="T63" fmla="*/ 229 h 1161"/>
              <a:gd name="T64" fmla="*/ 507 w 583"/>
              <a:gd name="T65" fmla="*/ 239 h 1161"/>
              <a:gd name="T66" fmla="*/ 489 w 583"/>
              <a:gd name="T67" fmla="*/ 282 h 1161"/>
              <a:gd name="T68" fmla="*/ 434 w 583"/>
              <a:gd name="T69" fmla="*/ 337 h 1161"/>
              <a:gd name="T70" fmla="*/ 418 w 583"/>
              <a:gd name="T71" fmla="*/ 261 h 1161"/>
              <a:gd name="T72" fmla="*/ 409 w 583"/>
              <a:gd name="T73" fmla="*/ 182 h 1161"/>
              <a:gd name="T74" fmla="*/ 412 w 583"/>
              <a:gd name="T75" fmla="*/ 130 h 1161"/>
              <a:gd name="T76" fmla="*/ 400 w 583"/>
              <a:gd name="T77" fmla="*/ 136 h 1161"/>
              <a:gd name="T78" fmla="*/ 395 w 583"/>
              <a:gd name="T79" fmla="*/ 106 h 1161"/>
              <a:gd name="T80" fmla="*/ 407 w 583"/>
              <a:gd name="T81" fmla="*/ 101 h 1161"/>
              <a:gd name="T82" fmla="*/ 417 w 583"/>
              <a:gd name="T83" fmla="*/ 95 h 1161"/>
              <a:gd name="T84" fmla="*/ 407 w 583"/>
              <a:gd name="T85" fmla="*/ 42 h 1161"/>
              <a:gd name="T86" fmla="*/ 364 w 583"/>
              <a:gd name="T87" fmla="*/ 4 h 1161"/>
              <a:gd name="T88" fmla="*/ 292 w 583"/>
              <a:gd name="T89" fmla="*/ 22 h 1161"/>
              <a:gd name="T90" fmla="*/ 273 w 583"/>
              <a:gd name="T91" fmla="*/ 81 h 1161"/>
              <a:gd name="T92" fmla="*/ 370 w 583"/>
              <a:gd name="T93" fmla="*/ 187 h 1161"/>
              <a:gd name="T94" fmla="*/ 382 w 583"/>
              <a:gd name="T95" fmla="*/ 197 h 1161"/>
              <a:gd name="T96" fmla="*/ 388 w 583"/>
              <a:gd name="T97" fmla="*/ 227 h 1161"/>
              <a:gd name="T98" fmla="*/ 372 w 583"/>
              <a:gd name="T99" fmla="*/ 261 h 1161"/>
              <a:gd name="T100" fmla="*/ 378 w 583"/>
              <a:gd name="T101" fmla="*/ 246 h 1161"/>
              <a:gd name="T102" fmla="*/ 364 w 583"/>
              <a:gd name="T103" fmla="*/ 224 h 1161"/>
              <a:gd name="T104" fmla="*/ 349 w 583"/>
              <a:gd name="T105" fmla="*/ 199 h 1161"/>
              <a:gd name="T106" fmla="*/ 353 w 583"/>
              <a:gd name="T107" fmla="*/ 189 h 1161"/>
              <a:gd name="T108" fmla="*/ 376 w 583"/>
              <a:gd name="T109" fmla="*/ 169 h 1161"/>
              <a:gd name="T110" fmla="*/ 380 w 583"/>
              <a:gd name="T111" fmla="*/ 182 h 1161"/>
              <a:gd name="T112" fmla="*/ 364 w 583"/>
              <a:gd name="T113" fmla="*/ 17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3" h="1161">
                <a:moveTo>
                  <a:pt x="273" y="81"/>
                </a:moveTo>
                <a:lnTo>
                  <a:pt x="273" y="81"/>
                </a:lnTo>
                <a:lnTo>
                  <a:pt x="270" y="83"/>
                </a:lnTo>
                <a:lnTo>
                  <a:pt x="261" y="91"/>
                </a:lnTo>
                <a:lnTo>
                  <a:pt x="252" y="100"/>
                </a:lnTo>
                <a:lnTo>
                  <a:pt x="247" y="106"/>
                </a:lnTo>
                <a:lnTo>
                  <a:pt x="244" y="112"/>
                </a:lnTo>
                <a:lnTo>
                  <a:pt x="244" y="112"/>
                </a:lnTo>
                <a:lnTo>
                  <a:pt x="242" y="121"/>
                </a:lnTo>
                <a:lnTo>
                  <a:pt x="241" y="128"/>
                </a:lnTo>
                <a:lnTo>
                  <a:pt x="242" y="145"/>
                </a:lnTo>
                <a:lnTo>
                  <a:pt x="244" y="158"/>
                </a:lnTo>
                <a:lnTo>
                  <a:pt x="246" y="165"/>
                </a:lnTo>
                <a:lnTo>
                  <a:pt x="246" y="165"/>
                </a:lnTo>
                <a:lnTo>
                  <a:pt x="236" y="193"/>
                </a:lnTo>
                <a:lnTo>
                  <a:pt x="229" y="216"/>
                </a:lnTo>
                <a:lnTo>
                  <a:pt x="226" y="227"/>
                </a:lnTo>
                <a:lnTo>
                  <a:pt x="226" y="235"/>
                </a:lnTo>
                <a:lnTo>
                  <a:pt x="226" y="235"/>
                </a:lnTo>
                <a:lnTo>
                  <a:pt x="228" y="262"/>
                </a:lnTo>
                <a:lnTo>
                  <a:pt x="231" y="304"/>
                </a:lnTo>
                <a:lnTo>
                  <a:pt x="236" y="348"/>
                </a:lnTo>
                <a:lnTo>
                  <a:pt x="238" y="379"/>
                </a:lnTo>
                <a:lnTo>
                  <a:pt x="238" y="379"/>
                </a:lnTo>
                <a:lnTo>
                  <a:pt x="238" y="390"/>
                </a:lnTo>
                <a:lnTo>
                  <a:pt x="241" y="402"/>
                </a:lnTo>
                <a:lnTo>
                  <a:pt x="246" y="426"/>
                </a:lnTo>
                <a:lnTo>
                  <a:pt x="251" y="450"/>
                </a:lnTo>
                <a:lnTo>
                  <a:pt x="252" y="460"/>
                </a:lnTo>
                <a:lnTo>
                  <a:pt x="252" y="467"/>
                </a:lnTo>
                <a:lnTo>
                  <a:pt x="252" y="467"/>
                </a:lnTo>
                <a:lnTo>
                  <a:pt x="249" y="486"/>
                </a:lnTo>
                <a:lnTo>
                  <a:pt x="242" y="512"/>
                </a:lnTo>
                <a:lnTo>
                  <a:pt x="236" y="536"/>
                </a:lnTo>
                <a:lnTo>
                  <a:pt x="232" y="544"/>
                </a:lnTo>
                <a:lnTo>
                  <a:pt x="230" y="549"/>
                </a:lnTo>
                <a:lnTo>
                  <a:pt x="230" y="549"/>
                </a:lnTo>
                <a:lnTo>
                  <a:pt x="226" y="555"/>
                </a:lnTo>
                <a:lnTo>
                  <a:pt x="223" y="565"/>
                </a:lnTo>
                <a:lnTo>
                  <a:pt x="220" y="574"/>
                </a:lnTo>
                <a:lnTo>
                  <a:pt x="220" y="583"/>
                </a:lnTo>
                <a:lnTo>
                  <a:pt x="220" y="583"/>
                </a:lnTo>
                <a:lnTo>
                  <a:pt x="220" y="586"/>
                </a:lnTo>
                <a:lnTo>
                  <a:pt x="222" y="588"/>
                </a:lnTo>
                <a:lnTo>
                  <a:pt x="222" y="596"/>
                </a:lnTo>
                <a:lnTo>
                  <a:pt x="222" y="596"/>
                </a:lnTo>
                <a:lnTo>
                  <a:pt x="225" y="617"/>
                </a:lnTo>
                <a:lnTo>
                  <a:pt x="231" y="648"/>
                </a:lnTo>
                <a:lnTo>
                  <a:pt x="242" y="696"/>
                </a:lnTo>
                <a:lnTo>
                  <a:pt x="242" y="696"/>
                </a:lnTo>
                <a:lnTo>
                  <a:pt x="246" y="707"/>
                </a:lnTo>
                <a:lnTo>
                  <a:pt x="248" y="713"/>
                </a:lnTo>
                <a:lnTo>
                  <a:pt x="248" y="713"/>
                </a:lnTo>
                <a:lnTo>
                  <a:pt x="251" y="730"/>
                </a:lnTo>
                <a:lnTo>
                  <a:pt x="254" y="769"/>
                </a:lnTo>
                <a:lnTo>
                  <a:pt x="255" y="790"/>
                </a:lnTo>
                <a:lnTo>
                  <a:pt x="255" y="811"/>
                </a:lnTo>
                <a:lnTo>
                  <a:pt x="254" y="827"/>
                </a:lnTo>
                <a:lnTo>
                  <a:pt x="254" y="833"/>
                </a:lnTo>
                <a:lnTo>
                  <a:pt x="252" y="836"/>
                </a:lnTo>
                <a:lnTo>
                  <a:pt x="252" y="836"/>
                </a:lnTo>
                <a:lnTo>
                  <a:pt x="249" y="840"/>
                </a:lnTo>
                <a:lnTo>
                  <a:pt x="244" y="845"/>
                </a:lnTo>
                <a:lnTo>
                  <a:pt x="230" y="854"/>
                </a:lnTo>
                <a:lnTo>
                  <a:pt x="190" y="881"/>
                </a:lnTo>
                <a:lnTo>
                  <a:pt x="168" y="897"/>
                </a:lnTo>
                <a:lnTo>
                  <a:pt x="147" y="912"/>
                </a:lnTo>
                <a:lnTo>
                  <a:pt x="129" y="928"/>
                </a:lnTo>
                <a:lnTo>
                  <a:pt x="121" y="935"/>
                </a:lnTo>
                <a:lnTo>
                  <a:pt x="117" y="942"/>
                </a:lnTo>
                <a:lnTo>
                  <a:pt x="117" y="942"/>
                </a:lnTo>
                <a:lnTo>
                  <a:pt x="106" y="956"/>
                </a:lnTo>
                <a:lnTo>
                  <a:pt x="92" y="969"/>
                </a:lnTo>
                <a:lnTo>
                  <a:pt x="78" y="980"/>
                </a:lnTo>
                <a:lnTo>
                  <a:pt x="65" y="988"/>
                </a:lnTo>
                <a:lnTo>
                  <a:pt x="51" y="997"/>
                </a:lnTo>
                <a:lnTo>
                  <a:pt x="39" y="1002"/>
                </a:lnTo>
                <a:lnTo>
                  <a:pt x="31" y="1005"/>
                </a:lnTo>
                <a:lnTo>
                  <a:pt x="26" y="1006"/>
                </a:lnTo>
                <a:lnTo>
                  <a:pt x="26" y="1006"/>
                </a:lnTo>
                <a:lnTo>
                  <a:pt x="20" y="1006"/>
                </a:lnTo>
                <a:lnTo>
                  <a:pt x="13" y="1006"/>
                </a:lnTo>
                <a:lnTo>
                  <a:pt x="8" y="1006"/>
                </a:lnTo>
                <a:lnTo>
                  <a:pt x="6" y="1008"/>
                </a:lnTo>
                <a:lnTo>
                  <a:pt x="2" y="1010"/>
                </a:lnTo>
                <a:lnTo>
                  <a:pt x="1" y="1012"/>
                </a:lnTo>
                <a:lnTo>
                  <a:pt x="1" y="1012"/>
                </a:lnTo>
                <a:lnTo>
                  <a:pt x="0" y="1017"/>
                </a:lnTo>
                <a:lnTo>
                  <a:pt x="2" y="1023"/>
                </a:lnTo>
                <a:lnTo>
                  <a:pt x="4" y="1031"/>
                </a:lnTo>
                <a:lnTo>
                  <a:pt x="9" y="1039"/>
                </a:lnTo>
                <a:lnTo>
                  <a:pt x="19" y="1053"/>
                </a:lnTo>
                <a:lnTo>
                  <a:pt x="24" y="1061"/>
                </a:lnTo>
                <a:lnTo>
                  <a:pt x="29" y="1064"/>
                </a:lnTo>
                <a:lnTo>
                  <a:pt x="29" y="1064"/>
                </a:lnTo>
                <a:lnTo>
                  <a:pt x="32" y="1069"/>
                </a:lnTo>
                <a:lnTo>
                  <a:pt x="37" y="1078"/>
                </a:lnTo>
                <a:lnTo>
                  <a:pt x="48" y="1096"/>
                </a:lnTo>
                <a:lnTo>
                  <a:pt x="54" y="1105"/>
                </a:lnTo>
                <a:lnTo>
                  <a:pt x="60" y="1115"/>
                </a:lnTo>
                <a:lnTo>
                  <a:pt x="66" y="1122"/>
                </a:lnTo>
                <a:lnTo>
                  <a:pt x="72" y="1127"/>
                </a:lnTo>
                <a:lnTo>
                  <a:pt x="72" y="1127"/>
                </a:lnTo>
                <a:lnTo>
                  <a:pt x="78" y="1129"/>
                </a:lnTo>
                <a:lnTo>
                  <a:pt x="84" y="1134"/>
                </a:lnTo>
                <a:lnTo>
                  <a:pt x="92" y="1142"/>
                </a:lnTo>
                <a:lnTo>
                  <a:pt x="96" y="1144"/>
                </a:lnTo>
                <a:lnTo>
                  <a:pt x="100" y="1146"/>
                </a:lnTo>
                <a:lnTo>
                  <a:pt x="103" y="1146"/>
                </a:lnTo>
                <a:lnTo>
                  <a:pt x="108" y="1145"/>
                </a:lnTo>
                <a:lnTo>
                  <a:pt x="108" y="1145"/>
                </a:lnTo>
                <a:lnTo>
                  <a:pt x="111" y="1143"/>
                </a:lnTo>
                <a:lnTo>
                  <a:pt x="112" y="1140"/>
                </a:lnTo>
                <a:lnTo>
                  <a:pt x="113" y="1133"/>
                </a:lnTo>
                <a:lnTo>
                  <a:pt x="112" y="1123"/>
                </a:lnTo>
                <a:lnTo>
                  <a:pt x="111" y="1114"/>
                </a:lnTo>
                <a:lnTo>
                  <a:pt x="105" y="1092"/>
                </a:lnTo>
                <a:lnTo>
                  <a:pt x="103" y="1084"/>
                </a:lnTo>
                <a:lnTo>
                  <a:pt x="102" y="1076"/>
                </a:lnTo>
                <a:lnTo>
                  <a:pt x="102" y="1076"/>
                </a:lnTo>
                <a:lnTo>
                  <a:pt x="102" y="1068"/>
                </a:lnTo>
                <a:lnTo>
                  <a:pt x="102" y="1059"/>
                </a:lnTo>
                <a:lnTo>
                  <a:pt x="105" y="1052"/>
                </a:lnTo>
                <a:lnTo>
                  <a:pt x="108" y="1043"/>
                </a:lnTo>
                <a:lnTo>
                  <a:pt x="108" y="1043"/>
                </a:lnTo>
                <a:lnTo>
                  <a:pt x="115" y="1034"/>
                </a:lnTo>
                <a:lnTo>
                  <a:pt x="129" y="1022"/>
                </a:lnTo>
                <a:lnTo>
                  <a:pt x="168" y="990"/>
                </a:lnTo>
                <a:lnTo>
                  <a:pt x="212" y="957"/>
                </a:lnTo>
                <a:lnTo>
                  <a:pt x="230" y="945"/>
                </a:lnTo>
                <a:lnTo>
                  <a:pt x="244" y="936"/>
                </a:lnTo>
                <a:lnTo>
                  <a:pt x="244" y="936"/>
                </a:lnTo>
                <a:lnTo>
                  <a:pt x="267" y="922"/>
                </a:lnTo>
                <a:lnTo>
                  <a:pt x="293" y="906"/>
                </a:lnTo>
                <a:lnTo>
                  <a:pt x="320" y="887"/>
                </a:lnTo>
                <a:lnTo>
                  <a:pt x="320" y="887"/>
                </a:lnTo>
                <a:lnTo>
                  <a:pt x="331" y="953"/>
                </a:lnTo>
                <a:lnTo>
                  <a:pt x="341" y="1009"/>
                </a:lnTo>
                <a:lnTo>
                  <a:pt x="347" y="1033"/>
                </a:lnTo>
                <a:lnTo>
                  <a:pt x="352" y="1052"/>
                </a:lnTo>
                <a:lnTo>
                  <a:pt x="352" y="1052"/>
                </a:lnTo>
                <a:lnTo>
                  <a:pt x="355" y="1068"/>
                </a:lnTo>
                <a:lnTo>
                  <a:pt x="358" y="1081"/>
                </a:lnTo>
                <a:lnTo>
                  <a:pt x="360" y="1094"/>
                </a:lnTo>
                <a:lnTo>
                  <a:pt x="360" y="1105"/>
                </a:lnTo>
                <a:lnTo>
                  <a:pt x="359" y="1121"/>
                </a:lnTo>
                <a:lnTo>
                  <a:pt x="358" y="1128"/>
                </a:lnTo>
                <a:lnTo>
                  <a:pt x="358" y="1128"/>
                </a:lnTo>
                <a:lnTo>
                  <a:pt x="357" y="1144"/>
                </a:lnTo>
                <a:lnTo>
                  <a:pt x="357" y="1154"/>
                </a:lnTo>
                <a:lnTo>
                  <a:pt x="358" y="1158"/>
                </a:lnTo>
                <a:lnTo>
                  <a:pt x="358" y="1158"/>
                </a:lnTo>
                <a:lnTo>
                  <a:pt x="362" y="1160"/>
                </a:lnTo>
                <a:lnTo>
                  <a:pt x="372" y="1161"/>
                </a:lnTo>
                <a:lnTo>
                  <a:pt x="422" y="1161"/>
                </a:lnTo>
                <a:lnTo>
                  <a:pt x="422" y="1161"/>
                </a:lnTo>
                <a:lnTo>
                  <a:pt x="480" y="1160"/>
                </a:lnTo>
                <a:lnTo>
                  <a:pt x="492" y="1160"/>
                </a:lnTo>
                <a:lnTo>
                  <a:pt x="500" y="1158"/>
                </a:lnTo>
                <a:lnTo>
                  <a:pt x="509" y="1156"/>
                </a:lnTo>
                <a:lnTo>
                  <a:pt x="516" y="1152"/>
                </a:lnTo>
                <a:lnTo>
                  <a:pt x="516" y="1152"/>
                </a:lnTo>
                <a:lnTo>
                  <a:pt x="526" y="1148"/>
                </a:lnTo>
                <a:lnTo>
                  <a:pt x="532" y="1144"/>
                </a:lnTo>
                <a:lnTo>
                  <a:pt x="532" y="1142"/>
                </a:lnTo>
                <a:lnTo>
                  <a:pt x="529" y="1140"/>
                </a:lnTo>
                <a:lnTo>
                  <a:pt x="517" y="1134"/>
                </a:lnTo>
                <a:lnTo>
                  <a:pt x="517" y="1134"/>
                </a:lnTo>
                <a:lnTo>
                  <a:pt x="498" y="1127"/>
                </a:lnTo>
                <a:lnTo>
                  <a:pt x="476" y="1119"/>
                </a:lnTo>
                <a:lnTo>
                  <a:pt x="476" y="1119"/>
                </a:lnTo>
                <a:lnTo>
                  <a:pt x="458" y="1111"/>
                </a:lnTo>
                <a:lnTo>
                  <a:pt x="444" y="1104"/>
                </a:lnTo>
                <a:lnTo>
                  <a:pt x="434" y="1098"/>
                </a:lnTo>
                <a:lnTo>
                  <a:pt x="430" y="1094"/>
                </a:lnTo>
                <a:lnTo>
                  <a:pt x="430" y="1094"/>
                </a:lnTo>
                <a:lnTo>
                  <a:pt x="429" y="1094"/>
                </a:lnTo>
                <a:lnTo>
                  <a:pt x="428" y="1096"/>
                </a:lnTo>
                <a:lnTo>
                  <a:pt x="427" y="1096"/>
                </a:lnTo>
                <a:lnTo>
                  <a:pt x="424" y="1091"/>
                </a:lnTo>
                <a:lnTo>
                  <a:pt x="424" y="1091"/>
                </a:lnTo>
                <a:lnTo>
                  <a:pt x="422" y="1084"/>
                </a:lnTo>
                <a:lnTo>
                  <a:pt x="419" y="1072"/>
                </a:lnTo>
                <a:lnTo>
                  <a:pt x="413" y="1039"/>
                </a:lnTo>
                <a:lnTo>
                  <a:pt x="409" y="1002"/>
                </a:lnTo>
                <a:lnTo>
                  <a:pt x="406" y="970"/>
                </a:lnTo>
                <a:lnTo>
                  <a:pt x="406" y="970"/>
                </a:lnTo>
                <a:lnTo>
                  <a:pt x="405" y="959"/>
                </a:lnTo>
                <a:lnTo>
                  <a:pt x="403" y="950"/>
                </a:lnTo>
                <a:lnTo>
                  <a:pt x="400" y="940"/>
                </a:lnTo>
                <a:lnTo>
                  <a:pt x="398" y="929"/>
                </a:lnTo>
                <a:lnTo>
                  <a:pt x="395" y="917"/>
                </a:lnTo>
                <a:lnTo>
                  <a:pt x="396" y="900"/>
                </a:lnTo>
                <a:lnTo>
                  <a:pt x="399" y="880"/>
                </a:lnTo>
                <a:lnTo>
                  <a:pt x="406" y="854"/>
                </a:lnTo>
                <a:lnTo>
                  <a:pt x="406" y="854"/>
                </a:lnTo>
                <a:lnTo>
                  <a:pt x="413" y="825"/>
                </a:lnTo>
                <a:lnTo>
                  <a:pt x="418" y="794"/>
                </a:lnTo>
                <a:lnTo>
                  <a:pt x="422" y="763"/>
                </a:lnTo>
                <a:lnTo>
                  <a:pt x="425" y="734"/>
                </a:lnTo>
                <a:lnTo>
                  <a:pt x="428" y="687"/>
                </a:lnTo>
                <a:lnTo>
                  <a:pt x="428" y="669"/>
                </a:lnTo>
                <a:lnTo>
                  <a:pt x="430" y="659"/>
                </a:lnTo>
                <a:lnTo>
                  <a:pt x="430" y="632"/>
                </a:lnTo>
                <a:lnTo>
                  <a:pt x="430" y="632"/>
                </a:lnTo>
                <a:lnTo>
                  <a:pt x="427" y="602"/>
                </a:lnTo>
                <a:lnTo>
                  <a:pt x="424" y="572"/>
                </a:lnTo>
                <a:lnTo>
                  <a:pt x="424" y="531"/>
                </a:lnTo>
                <a:lnTo>
                  <a:pt x="424" y="531"/>
                </a:lnTo>
                <a:lnTo>
                  <a:pt x="423" y="486"/>
                </a:lnTo>
                <a:lnTo>
                  <a:pt x="422" y="450"/>
                </a:lnTo>
                <a:lnTo>
                  <a:pt x="419" y="416"/>
                </a:lnTo>
                <a:lnTo>
                  <a:pt x="419" y="416"/>
                </a:lnTo>
                <a:lnTo>
                  <a:pt x="430" y="411"/>
                </a:lnTo>
                <a:lnTo>
                  <a:pt x="442" y="405"/>
                </a:lnTo>
                <a:lnTo>
                  <a:pt x="458" y="397"/>
                </a:lnTo>
                <a:lnTo>
                  <a:pt x="458" y="397"/>
                </a:lnTo>
                <a:lnTo>
                  <a:pt x="466" y="390"/>
                </a:lnTo>
                <a:lnTo>
                  <a:pt x="476" y="380"/>
                </a:lnTo>
                <a:lnTo>
                  <a:pt x="495" y="357"/>
                </a:lnTo>
                <a:lnTo>
                  <a:pt x="512" y="334"/>
                </a:lnTo>
                <a:lnTo>
                  <a:pt x="523" y="319"/>
                </a:lnTo>
                <a:lnTo>
                  <a:pt x="523" y="319"/>
                </a:lnTo>
                <a:lnTo>
                  <a:pt x="529" y="310"/>
                </a:lnTo>
                <a:lnTo>
                  <a:pt x="532" y="303"/>
                </a:lnTo>
                <a:lnTo>
                  <a:pt x="535" y="296"/>
                </a:lnTo>
                <a:lnTo>
                  <a:pt x="541" y="288"/>
                </a:lnTo>
                <a:lnTo>
                  <a:pt x="541" y="288"/>
                </a:lnTo>
                <a:lnTo>
                  <a:pt x="548" y="284"/>
                </a:lnTo>
                <a:lnTo>
                  <a:pt x="552" y="281"/>
                </a:lnTo>
                <a:lnTo>
                  <a:pt x="556" y="279"/>
                </a:lnTo>
                <a:lnTo>
                  <a:pt x="559" y="270"/>
                </a:lnTo>
                <a:lnTo>
                  <a:pt x="559" y="270"/>
                </a:lnTo>
                <a:lnTo>
                  <a:pt x="564" y="262"/>
                </a:lnTo>
                <a:lnTo>
                  <a:pt x="567" y="256"/>
                </a:lnTo>
                <a:lnTo>
                  <a:pt x="569" y="253"/>
                </a:lnTo>
                <a:lnTo>
                  <a:pt x="569" y="249"/>
                </a:lnTo>
                <a:lnTo>
                  <a:pt x="569" y="249"/>
                </a:lnTo>
                <a:lnTo>
                  <a:pt x="570" y="239"/>
                </a:lnTo>
                <a:lnTo>
                  <a:pt x="570" y="235"/>
                </a:lnTo>
                <a:lnTo>
                  <a:pt x="571" y="233"/>
                </a:lnTo>
                <a:lnTo>
                  <a:pt x="571" y="233"/>
                </a:lnTo>
                <a:lnTo>
                  <a:pt x="573" y="229"/>
                </a:lnTo>
                <a:lnTo>
                  <a:pt x="574" y="223"/>
                </a:lnTo>
                <a:lnTo>
                  <a:pt x="575" y="209"/>
                </a:lnTo>
                <a:lnTo>
                  <a:pt x="575" y="209"/>
                </a:lnTo>
                <a:lnTo>
                  <a:pt x="576" y="203"/>
                </a:lnTo>
                <a:lnTo>
                  <a:pt x="575" y="198"/>
                </a:lnTo>
                <a:lnTo>
                  <a:pt x="574" y="194"/>
                </a:lnTo>
                <a:lnTo>
                  <a:pt x="583" y="176"/>
                </a:lnTo>
                <a:lnTo>
                  <a:pt x="575" y="169"/>
                </a:lnTo>
                <a:lnTo>
                  <a:pt x="575" y="169"/>
                </a:lnTo>
                <a:lnTo>
                  <a:pt x="535" y="235"/>
                </a:lnTo>
                <a:lnTo>
                  <a:pt x="535" y="235"/>
                </a:lnTo>
                <a:lnTo>
                  <a:pt x="534" y="233"/>
                </a:lnTo>
                <a:lnTo>
                  <a:pt x="530" y="229"/>
                </a:lnTo>
                <a:lnTo>
                  <a:pt x="526" y="227"/>
                </a:lnTo>
                <a:lnTo>
                  <a:pt x="523" y="227"/>
                </a:lnTo>
                <a:lnTo>
                  <a:pt x="520" y="227"/>
                </a:lnTo>
                <a:lnTo>
                  <a:pt x="520" y="227"/>
                </a:lnTo>
                <a:lnTo>
                  <a:pt x="515" y="228"/>
                </a:lnTo>
                <a:lnTo>
                  <a:pt x="511" y="230"/>
                </a:lnTo>
                <a:lnTo>
                  <a:pt x="509" y="234"/>
                </a:lnTo>
                <a:lnTo>
                  <a:pt x="507" y="239"/>
                </a:lnTo>
                <a:lnTo>
                  <a:pt x="507" y="239"/>
                </a:lnTo>
                <a:lnTo>
                  <a:pt x="505" y="251"/>
                </a:lnTo>
                <a:lnTo>
                  <a:pt x="501" y="261"/>
                </a:lnTo>
                <a:lnTo>
                  <a:pt x="501" y="261"/>
                </a:lnTo>
                <a:lnTo>
                  <a:pt x="498" y="272"/>
                </a:lnTo>
                <a:lnTo>
                  <a:pt x="494" y="278"/>
                </a:lnTo>
                <a:lnTo>
                  <a:pt x="489" y="282"/>
                </a:lnTo>
                <a:lnTo>
                  <a:pt x="489" y="282"/>
                </a:lnTo>
                <a:lnTo>
                  <a:pt x="482" y="292"/>
                </a:lnTo>
                <a:lnTo>
                  <a:pt x="472" y="304"/>
                </a:lnTo>
                <a:lnTo>
                  <a:pt x="463" y="316"/>
                </a:lnTo>
                <a:lnTo>
                  <a:pt x="458" y="322"/>
                </a:lnTo>
                <a:lnTo>
                  <a:pt x="458" y="322"/>
                </a:lnTo>
                <a:lnTo>
                  <a:pt x="444" y="333"/>
                </a:lnTo>
                <a:lnTo>
                  <a:pt x="434" y="337"/>
                </a:lnTo>
                <a:lnTo>
                  <a:pt x="434" y="337"/>
                </a:lnTo>
                <a:lnTo>
                  <a:pt x="434" y="323"/>
                </a:lnTo>
                <a:lnTo>
                  <a:pt x="434" y="311"/>
                </a:lnTo>
                <a:lnTo>
                  <a:pt x="431" y="299"/>
                </a:lnTo>
                <a:lnTo>
                  <a:pt x="431" y="299"/>
                </a:lnTo>
                <a:lnTo>
                  <a:pt x="428" y="290"/>
                </a:lnTo>
                <a:lnTo>
                  <a:pt x="424" y="281"/>
                </a:lnTo>
                <a:lnTo>
                  <a:pt x="421" y="273"/>
                </a:lnTo>
                <a:lnTo>
                  <a:pt x="418" y="261"/>
                </a:lnTo>
                <a:lnTo>
                  <a:pt x="418" y="261"/>
                </a:lnTo>
                <a:lnTo>
                  <a:pt x="415" y="235"/>
                </a:lnTo>
                <a:lnTo>
                  <a:pt x="412" y="218"/>
                </a:lnTo>
                <a:lnTo>
                  <a:pt x="412" y="218"/>
                </a:lnTo>
                <a:lnTo>
                  <a:pt x="409" y="206"/>
                </a:lnTo>
                <a:lnTo>
                  <a:pt x="407" y="194"/>
                </a:lnTo>
                <a:lnTo>
                  <a:pt x="407" y="194"/>
                </a:lnTo>
                <a:lnTo>
                  <a:pt x="409" y="182"/>
                </a:lnTo>
                <a:lnTo>
                  <a:pt x="407" y="171"/>
                </a:lnTo>
                <a:lnTo>
                  <a:pt x="407" y="171"/>
                </a:lnTo>
                <a:lnTo>
                  <a:pt x="409" y="163"/>
                </a:lnTo>
                <a:lnTo>
                  <a:pt x="411" y="152"/>
                </a:lnTo>
                <a:lnTo>
                  <a:pt x="416" y="135"/>
                </a:lnTo>
                <a:lnTo>
                  <a:pt x="416" y="135"/>
                </a:lnTo>
                <a:lnTo>
                  <a:pt x="415" y="132"/>
                </a:lnTo>
                <a:lnTo>
                  <a:pt x="412" y="130"/>
                </a:lnTo>
                <a:lnTo>
                  <a:pt x="412" y="130"/>
                </a:lnTo>
                <a:lnTo>
                  <a:pt x="410" y="134"/>
                </a:lnTo>
                <a:lnTo>
                  <a:pt x="409" y="141"/>
                </a:lnTo>
                <a:lnTo>
                  <a:pt x="406" y="147"/>
                </a:lnTo>
                <a:lnTo>
                  <a:pt x="406" y="148"/>
                </a:lnTo>
                <a:lnTo>
                  <a:pt x="406" y="148"/>
                </a:lnTo>
                <a:lnTo>
                  <a:pt x="404" y="144"/>
                </a:lnTo>
                <a:lnTo>
                  <a:pt x="400" y="136"/>
                </a:lnTo>
                <a:lnTo>
                  <a:pt x="400" y="136"/>
                </a:lnTo>
                <a:lnTo>
                  <a:pt x="399" y="134"/>
                </a:lnTo>
                <a:lnTo>
                  <a:pt x="398" y="130"/>
                </a:lnTo>
                <a:lnTo>
                  <a:pt x="398" y="130"/>
                </a:lnTo>
                <a:lnTo>
                  <a:pt x="396" y="127"/>
                </a:lnTo>
                <a:lnTo>
                  <a:pt x="395" y="121"/>
                </a:lnTo>
                <a:lnTo>
                  <a:pt x="395" y="115"/>
                </a:lnTo>
                <a:lnTo>
                  <a:pt x="395" y="106"/>
                </a:lnTo>
                <a:lnTo>
                  <a:pt x="395" y="106"/>
                </a:lnTo>
                <a:lnTo>
                  <a:pt x="398" y="100"/>
                </a:lnTo>
                <a:lnTo>
                  <a:pt x="400" y="97"/>
                </a:lnTo>
                <a:lnTo>
                  <a:pt x="403" y="95"/>
                </a:lnTo>
                <a:lnTo>
                  <a:pt x="404" y="95"/>
                </a:lnTo>
                <a:lnTo>
                  <a:pt x="404" y="95"/>
                </a:lnTo>
                <a:lnTo>
                  <a:pt x="406" y="99"/>
                </a:lnTo>
                <a:lnTo>
                  <a:pt x="407" y="101"/>
                </a:lnTo>
                <a:lnTo>
                  <a:pt x="407" y="101"/>
                </a:lnTo>
                <a:lnTo>
                  <a:pt x="413" y="93"/>
                </a:lnTo>
                <a:lnTo>
                  <a:pt x="413" y="93"/>
                </a:lnTo>
                <a:lnTo>
                  <a:pt x="415" y="94"/>
                </a:lnTo>
                <a:lnTo>
                  <a:pt x="416" y="97"/>
                </a:lnTo>
                <a:lnTo>
                  <a:pt x="418" y="99"/>
                </a:lnTo>
                <a:lnTo>
                  <a:pt x="418" y="99"/>
                </a:lnTo>
                <a:lnTo>
                  <a:pt x="417" y="95"/>
                </a:lnTo>
                <a:lnTo>
                  <a:pt x="418" y="88"/>
                </a:lnTo>
                <a:lnTo>
                  <a:pt x="418" y="81"/>
                </a:lnTo>
                <a:lnTo>
                  <a:pt x="418" y="75"/>
                </a:lnTo>
                <a:lnTo>
                  <a:pt x="418" y="75"/>
                </a:lnTo>
                <a:lnTo>
                  <a:pt x="416" y="63"/>
                </a:lnTo>
                <a:lnTo>
                  <a:pt x="413" y="54"/>
                </a:lnTo>
                <a:lnTo>
                  <a:pt x="407" y="42"/>
                </a:lnTo>
                <a:lnTo>
                  <a:pt x="407" y="42"/>
                </a:lnTo>
                <a:lnTo>
                  <a:pt x="401" y="31"/>
                </a:lnTo>
                <a:lnTo>
                  <a:pt x="394" y="24"/>
                </a:lnTo>
                <a:lnTo>
                  <a:pt x="388" y="17"/>
                </a:lnTo>
                <a:lnTo>
                  <a:pt x="388" y="17"/>
                </a:lnTo>
                <a:lnTo>
                  <a:pt x="383" y="13"/>
                </a:lnTo>
                <a:lnTo>
                  <a:pt x="378" y="10"/>
                </a:lnTo>
                <a:lnTo>
                  <a:pt x="372" y="6"/>
                </a:lnTo>
                <a:lnTo>
                  <a:pt x="364" y="4"/>
                </a:lnTo>
                <a:lnTo>
                  <a:pt x="354" y="1"/>
                </a:lnTo>
                <a:lnTo>
                  <a:pt x="342" y="0"/>
                </a:lnTo>
                <a:lnTo>
                  <a:pt x="330" y="1"/>
                </a:lnTo>
                <a:lnTo>
                  <a:pt x="330" y="1"/>
                </a:lnTo>
                <a:lnTo>
                  <a:pt x="318" y="4"/>
                </a:lnTo>
                <a:lnTo>
                  <a:pt x="307" y="8"/>
                </a:lnTo>
                <a:lnTo>
                  <a:pt x="299" y="14"/>
                </a:lnTo>
                <a:lnTo>
                  <a:pt x="292" y="22"/>
                </a:lnTo>
                <a:lnTo>
                  <a:pt x="287" y="28"/>
                </a:lnTo>
                <a:lnTo>
                  <a:pt x="282" y="34"/>
                </a:lnTo>
                <a:lnTo>
                  <a:pt x="278" y="42"/>
                </a:lnTo>
                <a:lnTo>
                  <a:pt x="278" y="42"/>
                </a:lnTo>
                <a:lnTo>
                  <a:pt x="275" y="56"/>
                </a:lnTo>
                <a:lnTo>
                  <a:pt x="273" y="65"/>
                </a:lnTo>
                <a:lnTo>
                  <a:pt x="273" y="65"/>
                </a:lnTo>
                <a:lnTo>
                  <a:pt x="273" y="81"/>
                </a:lnTo>
                <a:lnTo>
                  <a:pt x="273" y="81"/>
                </a:lnTo>
                <a:close/>
                <a:moveTo>
                  <a:pt x="360" y="182"/>
                </a:moveTo>
                <a:lnTo>
                  <a:pt x="360" y="182"/>
                </a:lnTo>
                <a:lnTo>
                  <a:pt x="363" y="182"/>
                </a:lnTo>
                <a:lnTo>
                  <a:pt x="365" y="183"/>
                </a:lnTo>
                <a:lnTo>
                  <a:pt x="368" y="185"/>
                </a:lnTo>
                <a:lnTo>
                  <a:pt x="368" y="185"/>
                </a:lnTo>
                <a:lnTo>
                  <a:pt x="370" y="187"/>
                </a:lnTo>
                <a:lnTo>
                  <a:pt x="370" y="187"/>
                </a:lnTo>
                <a:lnTo>
                  <a:pt x="374" y="188"/>
                </a:lnTo>
                <a:lnTo>
                  <a:pt x="374" y="188"/>
                </a:lnTo>
                <a:lnTo>
                  <a:pt x="377" y="191"/>
                </a:lnTo>
                <a:lnTo>
                  <a:pt x="378" y="192"/>
                </a:lnTo>
                <a:lnTo>
                  <a:pt x="380" y="194"/>
                </a:lnTo>
                <a:lnTo>
                  <a:pt x="382" y="197"/>
                </a:lnTo>
                <a:lnTo>
                  <a:pt x="382" y="197"/>
                </a:lnTo>
                <a:lnTo>
                  <a:pt x="384" y="199"/>
                </a:lnTo>
                <a:lnTo>
                  <a:pt x="386" y="200"/>
                </a:lnTo>
                <a:lnTo>
                  <a:pt x="388" y="206"/>
                </a:lnTo>
                <a:lnTo>
                  <a:pt x="388" y="206"/>
                </a:lnTo>
                <a:lnTo>
                  <a:pt x="389" y="211"/>
                </a:lnTo>
                <a:lnTo>
                  <a:pt x="389" y="214"/>
                </a:lnTo>
                <a:lnTo>
                  <a:pt x="388" y="218"/>
                </a:lnTo>
                <a:lnTo>
                  <a:pt x="388" y="227"/>
                </a:lnTo>
                <a:lnTo>
                  <a:pt x="388" y="227"/>
                </a:lnTo>
                <a:lnTo>
                  <a:pt x="388" y="238"/>
                </a:lnTo>
                <a:lnTo>
                  <a:pt x="388" y="249"/>
                </a:lnTo>
                <a:lnTo>
                  <a:pt x="388" y="249"/>
                </a:lnTo>
                <a:lnTo>
                  <a:pt x="388" y="274"/>
                </a:lnTo>
                <a:lnTo>
                  <a:pt x="388" y="288"/>
                </a:lnTo>
                <a:lnTo>
                  <a:pt x="368" y="261"/>
                </a:lnTo>
                <a:lnTo>
                  <a:pt x="372" y="261"/>
                </a:lnTo>
                <a:lnTo>
                  <a:pt x="372" y="261"/>
                </a:lnTo>
                <a:lnTo>
                  <a:pt x="372" y="253"/>
                </a:lnTo>
                <a:lnTo>
                  <a:pt x="372" y="250"/>
                </a:lnTo>
                <a:lnTo>
                  <a:pt x="374" y="246"/>
                </a:lnTo>
                <a:lnTo>
                  <a:pt x="374" y="246"/>
                </a:lnTo>
                <a:lnTo>
                  <a:pt x="376" y="246"/>
                </a:lnTo>
                <a:lnTo>
                  <a:pt x="378" y="246"/>
                </a:lnTo>
                <a:lnTo>
                  <a:pt x="378" y="246"/>
                </a:lnTo>
                <a:lnTo>
                  <a:pt x="376" y="241"/>
                </a:lnTo>
                <a:lnTo>
                  <a:pt x="374" y="237"/>
                </a:lnTo>
                <a:lnTo>
                  <a:pt x="380" y="235"/>
                </a:lnTo>
                <a:lnTo>
                  <a:pt x="380" y="235"/>
                </a:lnTo>
                <a:lnTo>
                  <a:pt x="372" y="230"/>
                </a:lnTo>
                <a:lnTo>
                  <a:pt x="372" y="230"/>
                </a:lnTo>
                <a:lnTo>
                  <a:pt x="369" y="228"/>
                </a:lnTo>
                <a:lnTo>
                  <a:pt x="364" y="224"/>
                </a:lnTo>
                <a:lnTo>
                  <a:pt x="364" y="224"/>
                </a:lnTo>
                <a:lnTo>
                  <a:pt x="362" y="222"/>
                </a:lnTo>
                <a:lnTo>
                  <a:pt x="360" y="220"/>
                </a:lnTo>
                <a:lnTo>
                  <a:pt x="360" y="216"/>
                </a:lnTo>
                <a:lnTo>
                  <a:pt x="358" y="211"/>
                </a:lnTo>
                <a:lnTo>
                  <a:pt x="358" y="211"/>
                </a:lnTo>
                <a:lnTo>
                  <a:pt x="354" y="204"/>
                </a:lnTo>
                <a:lnTo>
                  <a:pt x="349" y="199"/>
                </a:lnTo>
                <a:lnTo>
                  <a:pt x="343" y="193"/>
                </a:lnTo>
                <a:lnTo>
                  <a:pt x="343" y="193"/>
                </a:lnTo>
                <a:lnTo>
                  <a:pt x="345" y="192"/>
                </a:lnTo>
                <a:lnTo>
                  <a:pt x="346" y="193"/>
                </a:lnTo>
                <a:lnTo>
                  <a:pt x="348" y="193"/>
                </a:lnTo>
                <a:lnTo>
                  <a:pt x="348" y="193"/>
                </a:lnTo>
                <a:lnTo>
                  <a:pt x="351" y="191"/>
                </a:lnTo>
                <a:lnTo>
                  <a:pt x="353" y="189"/>
                </a:lnTo>
                <a:lnTo>
                  <a:pt x="354" y="187"/>
                </a:lnTo>
                <a:lnTo>
                  <a:pt x="354" y="187"/>
                </a:lnTo>
                <a:lnTo>
                  <a:pt x="355" y="185"/>
                </a:lnTo>
                <a:lnTo>
                  <a:pt x="357" y="183"/>
                </a:lnTo>
                <a:lnTo>
                  <a:pt x="360" y="182"/>
                </a:lnTo>
                <a:lnTo>
                  <a:pt x="360" y="182"/>
                </a:lnTo>
                <a:close/>
                <a:moveTo>
                  <a:pt x="370" y="167"/>
                </a:moveTo>
                <a:lnTo>
                  <a:pt x="376" y="169"/>
                </a:lnTo>
                <a:lnTo>
                  <a:pt x="376" y="169"/>
                </a:lnTo>
                <a:lnTo>
                  <a:pt x="378" y="171"/>
                </a:lnTo>
                <a:lnTo>
                  <a:pt x="382" y="176"/>
                </a:lnTo>
                <a:lnTo>
                  <a:pt x="382" y="176"/>
                </a:lnTo>
                <a:lnTo>
                  <a:pt x="383" y="182"/>
                </a:lnTo>
                <a:lnTo>
                  <a:pt x="383" y="185"/>
                </a:lnTo>
                <a:lnTo>
                  <a:pt x="383" y="185"/>
                </a:lnTo>
                <a:lnTo>
                  <a:pt x="380" y="182"/>
                </a:lnTo>
                <a:lnTo>
                  <a:pt x="374" y="179"/>
                </a:lnTo>
                <a:lnTo>
                  <a:pt x="374" y="179"/>
                </a:lnTo>
                <a:lnTo>
                  <a:pt x="369" y="176"/>
                </a:lnTo>
                <a:lnTo>
                  <a:pt x="366" y="175"/>
                </a:lnTo>
                <a:lnTo>
                  <a:pt x="366" y="175"/>
                </a:lnTo>
                <a:lnTo>
                  <a:pt x="364" y="175"/>
                </a:lnTo>
                <a:lnTo>
                  <a:pt x="363" y="174"/>
                </a:lnTo>
                <a:lnTo>
                  <a:pt x="364" y="173"/>
                </a:lnTo>
                <a:lnTo>
                  <a:pt x="370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984C11A3-170C-4F7E-863B-98E0D08B95B4}"/>
              </a:ext>
            </a:extLst>
          </p:cNvPr>
          <p:cNvSpPr>
            <a:spLocks/>
          </p:cNvSpPr>
          <p:nvPr/>
        </p:nvSpPr>
        <p:spPr bwMode="auto">
          <a:xfrm>
            <a:off x="4356340" y="968841"/>
            <a:ext cx="1184236" cy="2365779"/>
          </a:xfrm>
          <a:custGeom>
            <a:avLst/>
            <a:gdLst>
              <a:gd name="T0" fmla="*/ 126 w 880"/>
              <a:gd name="T1" fmla="*/ 274 h 1758"/>
              <a:gd name="T2" fmla="*/ 117 w 880"/>
              <a:gd name="T3" fmla="*/ 302 h 1758"/>
              <a:gd name="T4" fmla="*/ 116 w 880"/>
              <a:gd name="T5" fmla="*/ 324 h 1758"/>
              <a:gd name="T6" fmla="*/ 12 w 880"/>
              <a:gd name="T7" fmla="*/ 681 h 1758"/>
              <a:gd name="T8" fmla="*/ 5 w 880"/>
              <a:gd name="T9" fmla="*/ 804 h 1758"/>
              <a:gd name="T10" fmla="*/ 16 w 880"/>
              <a:gd name="T11" fmla="*/ 883 h 1758"/>
              <a:gd name="T12" fmla="*/ 5 w 880"/>
              <a:gd name="T13" fmla="*/ 946 h 1758"/>
              <a:gd name="T14" fmla="*/ 26 w 880"/>
              <a:gd name="T15" fmla="*/ 989 h 1758"/>
              <a:gd name="T16" fmla="*/ 89 w 880"/>
              <a:gd name="T17" fmla="*/ 1087 h 1758"/>
              <a:gd name="T18" fmla="*/ 101 w 880"/>
              <a:gd name="T19" fmla="*/ 1268 h 1758"/>
              <a:gd name="T20" fmla="*/ 94 w 880"/>
              <a:gd name="T21" fmla="*/ 1408 h 1758"/>
              <a:gd name="T22" fmla="*/ 76 w 880"/>
              <a:gd name="T23" fmla="*/ 1555 h 1758"/>
              <a:gd name="T24" fmla="*/ 37 w 880"/>
              <a:gd name="T25" fmla="*/ 1736 h 1758"/>
              <a:gd name="T26" fmla="*/ 58 w 880"/>
              <a:gd name="T27" fmla="*/ 1757 h 1758"/>
              <a:gd name="T28" fmla="*/ 273 w 880"/>
              <a:gd name="T29" fmla="*/ 1747 h 1758"/>
              <a:gd name="T30" fmla="*/ 289 w 880"/>
              <a:gd name="T31" fmla="*/ 1717 h 1758"/>
              <a:gd name="T32" fmla="*/ 210 w 880"/>
              <a:gd name="T33" fmla="*/ 1692 h 1758"/>
              <a:gd name="T34" fmla="*/ 144 w 880"/>
              <a:gd name="T35" fmla="*/ 1650 h 1758"/>
              <a:gd name="T36" fmla="*/ 219 w 880"/>
              <a:gd name="T37" fmla="*/ 1607 h 1758"/>
              <a:gd name="T38" fmla="*/ 279 w 880"/>
              <a:gd name="T39" fmla="*/ 1605 h 1758"/>
              <a:gd name="T40" fmla="*/ 357 w 880"/>
              <a:gd name="T41" fmla="*/ 1607 h 1758"/>
              <a:gd name="T42" fmla="*/ 422 w 880"/>
              <a:gd name="T43" fmla="*/ 1608 h 1758"/>
              <a:gd name="T44" fmla="*/ 496 w 880"/>
              <a:gd name="T45" fmla="*/ 1596 h 1758"/>
              <a:gd name="T46" fmla="*/ 537 w 880"/>
              <a:gd name="T47" fmla="*/ 1597 h 1758"/>
              <a:gd name="T48" fmla="*/ 670 w 880"/>
              <a:gd name="T49" fmla="*/ 1711 h 1758"/>
              <a:gd name="T50" fmla="*/ 703 w 880"/>
              <a:gd name="T51" fmla="*/ 1732 h 1758"/>
              <a:gd name="T52" fmla="*/ 823 w 880"/>
              <a:gd name="T53" fmla="*/ 1663 h 1758"/>
              <a:gd name="T54" fmla="*/ 880 w 880"/>
              <a:gd name="T55" fmla="*/ 1576 h 1758"/>
              <a:gd name="T56" fmla="*/ 855 w 880"/>
              <a:gd name="T57" fmla="*/ 1572 h 1758"/>
              <a:gd name="T58" fmla="*/ 739 w 880"/>
              <a:gd name="T59" fmla="*/ 1586 h 1758"/>
              <a:gd name="T60" fmla="*/ 684 w 880"/>
              <a:gd name="T61" fmla="*/ 1540 h 1758"/>
              <a:gd name="T62" fmla="*/ 574 w 880"/>
              <a:gd name="T63" fmla="*/ 1348 h 1758"/>
              <a:gd name="T64" fmla="*/ 417 w 880"/>
              <a:gd name="T65" fmla="*/ 990 h 1758"/>
              <a:gd name="T66" fmla="*/ 398 w 880"/>
              <a:gd name="T67" fmla="*/ 896 h 1758"/>
              <a:gd name="T68" fmla="*/ 458 w 880"/>
              <a:gd name="T69" fmla="*/ 871 h 1758"/>
              <a:gd name="T70" fmla="*/ 457 w 880"/>
              <a:gd name="T71" fmla="*/ 828 h 1758"/>
              <a:gd name="T72" fmla="*/ 486 w 880"/>
              <a:gd name="T73" fmla="*/ 808 h 1758"/>
              <a:gd name="T74" fmla="*/ 476 w 880"/>
              <a:gd name="T75" fmla="*/ 638 h 1758"/>
              <a:gd name="T76" fmla="*/ 470 w 880"/>
              <a:gd name="T77" fmla="*/ 495 h 1758"/>
              <a:gd name="T78" fmla="*/ 533 w 880"/>
              <a:gd name="T79" fmla="*/ 434 h 1758"/>
              <a:gd name="T80" fmla="*/ 584 w 880"/>
              <a:gd name="T81" fmla="*/ 370 h 1758"/>
              <a:gd name="T82" fmla="*/ 584 w 880"/>
              <a:gd name="T83" fmla="*/ 334 h 1758"/>
              <a:gd name="T84" fmla="*/ 482 w 880"/>
              <a:gd name="T85" fmla="*/ 406 h 1758"/>
              <a:gd name="T86" fmla="*/ 487 w 880"/>
              <a:gd name="T87" fmla="*/ 389 h 1758"/>
              <a:gd name="T88" fmla="*/ 450 w 880"/>
              <a:gd name="T89" fmla="*/ 405 h 1758"/>
              <a:gd name="T90" fmla="*/ 428 w 880"/>
              <a:gd name="T91" fmla="*/ 441 h 1758"/>
              <a:gd name="T92" fmla="*/ 340 w 880"/>
              <a:gd name="T93" fmla="*/ 384 h 1758"/>
              <a:gd name="T94" fmla="*/ 293 w 880"/>
              <a:gd name="T95" fmla="*/ 353 h 1758"/>
              <a:gd name="T96" fmla="*/ 295 w 880"/>
              <a:gd name="T97" fmla="*/ 290 h 1758"/>
              <a:gd name="T98" fmla="*/ 340 w 880"/>
              <a:gd name="T99" fmla="*/ 284 h 1758"/>
              <a:gd name="T100" fmla="*/ 350 w 880"/>
              <a:gd name="T101" fmla="*/ 242 h 1758"/>
              <a:gd name="T102" fmla="*/ 362 w 880"/>
              <a:gd name="T103" fmla="*/ 207 h 1758"/>
              <a:gd name="T104" fmla="*/ 350 w 880"/>
              <a:gd name="T105" fmla="*/ 174 h 1758"/>
              <a:gd name="T106" fmla="*/ 365 w 880"/>
              <a:gd name="T107" fmla="*/ 133 h 1758"/>
              <a:gd name="T108" fmla="*/ 342 w 880"/>
              <a:gd name="T109" fmla="*/ 56 h 1758"/>
              <a:gd name="T110" fmla="*/ 212 w 880"/>
              <a:gd name="T111" fmla="*/ 0 h 1758"/>
              <a:gd name="T112" fmla="*/ 150 w 880"/>
              <a:gd name="T113" fmla="*/ 28 h 1758"/>
              <a:gd name="T114" fmla="*/ 119 w 880"/>
              <a:gd name="T115" fmla="*/ 139 h 1758"/>
              <a:gd name="T116" fmla="*/ 133 w 880"/>
              <a:gd name="T117" fmla="*/ 249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0" h="1758">
                <a:moveTo>
                  <a:pt x="133" y="249"/>
                </a:moveTo>
                <a:lnTo>
                  <a:pt x="133" y="249"/>
                </a:lnTo>
                <a:lnTo>
                  <a:pt x="134" y="250"/>
                </a:lnTo>
                <a:lnTo>
                  <a:pt x="136" y="257"/>
                </a:lnTo>
                <a:lnTo>
                  <a:pt x="136" y="259"/>
                </a:lnTo>
                <a:lnTo>
                  <a:pt x="133" y="264"/>
                </a:lnTo>
                <a:lnTo>
                  <a:pt x="131" y="269"/>
                </a:lnTo>
                <a:lnTo>
                  <a:pt x="126" y="274"/>
                </a:lnTo>
                <a:lnTo>
                  <a:pt x="126" y="274"/>
                </a:lnTo>
                <a:lnTo>
                  <a:pt x="116" y="283"/>
                </a:lnTo>
                <a:lnTo>
                  <a:pt x="106" y="288"/>
                </a:lnTo>
                <a:lnTo>
                  <a:pt x="97" y="292"/>
                </a:lnTo>
                <a:lnTo>
                  <a:pt x="116" y="299"/>
                </a:lnTo>
                <a:lnTo>
                  <a:pt x="116" y="299"/>
                </a:lnTo>
                <a:lnTo>
                  <a:pt x="117" y="299"/>
                </a:lnTo>
                <a:lnTo>
                  <a:pt x="117" y="302"/>
                </a:lnTo>
                <a:lnTo>
                  <a:pt x="117" y="303"/>
                </a:lnTo>
                <a:lnTo>
                  <a:pt x="114" y="304"/>
                </a:lnTo>
                <a:lnTo>
                  <a:pt x="104" y="305"/>
                </a:lnTo>
                <a:lnTo>
                  <a:pt x="104" y="305"/>
                </a:lnTo>
                <a:lnTo>
                  <a:pt x="82" y="307"/>
                </a:lnTo>
                <a:lnTo>
                  <a:pt x="73" y="305"/>
                </a:lnTo>
                <a:lnTo>
                  <a:pt x="116" y="324"/>
                </a:lnTo>
                <a:lnTo>
                  <a:pt x="116" y="324"/>
                </a:lnTo>
                <a:lnTo>
                  <a:pt x="97" y="368"/>
                </a:lnTo>
                <a:lnTo>
                  <a:pt x="81" y="405"/>
                </a:lnTo>
                <a:lnTo>
                  <a:pt x="69" y="437"/>
                </a:lnTo>
                <a:lnTo>
                  <a:pt x="69" y="437"/>
                </a:lnTo>
                <a:lnTo>
                  <a:pt x="63" y="459"/>
                </a:lnTo>
                <a:lnTo>
                  <a:pt x="55" y="494"/>
                </a:lnTo>
                <a:lnTo>
                  <a:pt x="32" y="587"/>
                </a:lnTo>
                <a:lnTo>
                  <a:pt x="12" y="681"/>
                </a:lnTo>
                <a:lnTo>
                  <a:pt x="1" y="737"/>
                </a:lnTo>
                <a:lnTo>
                  <a:pt x="1" y="737"/>
                </a:lnTo>
                <a:lnTo>
                  <a:pt x="0" y="748"/>
                </a:lnTo>
                <a:lnTo>
                  <a:pt x="0" y="759"/>
                </a:lnTo>
                <a:lnTo>
                  <a:pt x="1" y="779"/>
                </a:lnTo>
                <a:lnTo>
                  <a:pt x="3" y="795"/>
                </a:lnTo>
                <a:lnTo>
                  <a:pt x="5" y="804"/>
                </a:lnTo>
                <a:lnTo>
                  <a:pt x="5" y="804"/>
                </a:lnTo>
                <a:lnTo>
                  <a:pt x="6" y="808"/>
                </a:lnTo>
                <a:lnTo>
                  <a:pt x="5" y="817"/>
                </a:lnTo>
                <a:lnTo>
                  <a:pt x="3" y="840"/>
                </a:lnTo>
                <a:lnTo>
                  <a:pt x="3" y="863"/>
                </a:lnTo>
                <a:lnTo>
                  <a:pt x="3" y="870"/>
                </a:lnTo>
                <a:lnTo>
                  <a:pt x="5" y="875"/>
                </a:lnTo>
                <a:lnTo>
                  <a:pt x="5" y="875"/>
                </a:lnTo>
                <a:lnTo>
                  <a:pt x="16" y="883"/>
                </a:lnTo>
                <a:lnTo>
                  <a:pt x="23" y="885"/>
                </a:lnTo>
                <a:lnTo>
                  <a:pt x="23" y="885"/>
                </a:lnTo>
                <a:lnTo>
                  <a:pt x="15" y="905"/>
                </a:lnTo>
                <a:lnTo>
                  <a:pt x="8" y="921"/>
                </a:lnTo>
                <a:lnTo>
                  <a:pt x="6" y="929"/>
                </a:lnTo>
                <a:lnTo>
                  <a:pt x="5" y="935"/>
                </a:lnTo>
                <a:lnTo>
                  <a:pt x="5" y="935"/>
                </a:lnTo>
                <a:lnTo>
                  <a:pt x="5" y="946"/>
                </a:lnTo>
                <a:lnTo>
                  <a:pt x="7" y="956"/>
                </a:lnTo>
                <a:lnTo>
                  <a:pt x="10" y="965"/>
                </a:lnTo>
                <a:lnTo>
                  <a:pt x="12" y="971"/>
                </a:lnTo>
                <a:lnTo>
                  <a:pt x="12" y="971"/>
                </a:lnTo>
                <a:lnTo>
                  <a:pt x="17" y="977"/>
                </a:lnTo>
                <a:lnTo>
                  <a:pt x="23" y="985"/>
                </a:lnTo>
                <a:lnTo>
                  <a:pt x="23" y="985"/>
                </a:lnTo>
                <a:lnTo>
                  <a:pt x="26" y="989"/>
                </a:lnTo>
                <a:lnTo>
                  <a:pt x="33" y="992"/>
                </a:lnTo>
                <a:lnTo>
                  <a:pt x="33" y="992"/>
                </a:lnTo>
                <a:lnTo>
                  <a:pt x="43" y="995"/>
                </a:lnTo>
                <a:lnTo>
                  <a:pt x="56" y="997"/>
                </a:lnTo>
                <a:lnTo>
                  <a:pt x="69" y="1000"/>
                </a:lnTo>
                <a:lnTo>
                  <a:pt x="69" y="1000"/>
                </a:lnTo>
                <a:lnTo>
                  <a:pt x="81" y="1046"/>
                </a:lnTo>
                <a:lnTo>
                  <a:pt x="89" y="1087"/>
                </a:lnTo>
                <a:lnTo>
                  <a:pt x="92" y="1107"/>
                </a:lnTo>
                <a:lnTo>
                  <a:pt x="94" y="1123"/>
                </a:lnTo>
                <a:lnTo>
                  <a:pt x="94" y="1123"/>
                </a:lnTo>
                <a:lnTo>
                  <a:pt x="96" y="1187"/>
                </a:lnTo>
                <a:lnTo>
                  <a:pt x="97" y="1238"/>
                </a:lnTo>
                <a:lnTo>
                  <a:pt x="97" y="1238"/>
                </a:lnTo>
                <a:lnTo>
                  <a:pt x="99" y="1254"/>
                </a:lnTo>
                <a:lnTo>
                  <a:pt x="101" y="1268"/>
                </a:lnTo>
                <a:lnTo>
                  <a:pt x="104" y="1292"/>
                </a:lnTo>
                <a:lnTo>
                  <a:pt x="104" y="1292"/>
                </a:lnTo>
                <a:lnTo>
                  <a:pt x="106" y="1302"/>
                </a:lnTo>
                <a:lnTo>
                  <a:pt x="107" y="1315"/>
                </a:lnTo>
                <a:lnTo>
                  <a:pt x="107" y="1333"/>
                </a:lnTo>
                <a:lnTo>
                  <a:pt x="104" y="1355"/>
                </a:lnTo>
                <a:lnTo>
                  <a:pt x="104" y="1355"/>
                </a:lnTo>
                <a:lnTo>
                  <a:pt x="94" y="1408"/>
                </a:lnTo>
                <a:lnTo>
                  <a:pt x="89" y="1434"/>
                </a:lnTo>
                <a:lnTo>
                  <a:pt x="83" y="1459"/>
                </a:lnTo>
                <a:lnTo>
                  <a:pt x="83" y="1459"/>
                </a:lnTo>
                <a:lnTo>
                  <a:pt x="77" y="1485"/>
                </a:lnTo>
                <a:lnTo>
                  <a:pt x="73" y="1514"/>
                </a:lnTo>
                <a:lnTo>
                  <a:pt x="69" y="1547"/>
                </a:lnTo>
                <a:lnTo>
                  <a:pt x="76" y="1555"/>
                </a:lnTo>
                <a:lnTo>
                  <a:pt x="76" y="1555"/>
                </a:lnTo>
                <a:lnTo>
                  <a:pt x="58" y="1621"/>
                </a:lnTo>
                <a:lnTo>
                  <a:pt x="46" y="1668"/>
                </a:lnTo>
                <a:lnTo>
                  <a:pt x="41" y="1693"/>
                </a:lnTo>
                <a:lnTo>
                  <a:pt x="41" y="1693"/>
                </a:lnTo>
                <a:lnTo>
                  <a:pt x="37" y="1712"/>
                </a:lnTo>
                <a:lnTo>
                  <a:pt x="36" y="1724"/>
                </a:lnTo>
                <a:lnTo>
                  <a:pt x="36" y="1731"/>
                </a:lnTo>
                <a:lnTo>
                  <a:pt x="37" y="1736"/>
                </a:lnTo>
                <a:lnTo>
                  <a:pt x="37" y="1736"/>
                </a:lnTo>
                <a:lnTo>
                  <a:pt x="40" y="1744"/>
                </a:lnTo>
                <a:lnTo>
                  <a:pt x="42" y="1751"/>
                </a:lnTo>
                <a:lnTo>
                  <a:pt x="45" y="1753"/>
                </a:lnTo>
                <a:lnTo>
                  <a:pt x="48" y="1756"/>
                </a:lnTo>
                <a:lnTo>
                  <a:pt x="52" y="1757"/>
                </a:lnTo>
                <a:lnTo>
                  <a:pt x="58" y="1757"/>
                </a:lnTo>
                <a:lnTo>
                  <a:pt x="58" y="1757"/>
                </a:lnTo>
                <a:lnTo>
                  <a:pt x="121" y="1758"/>
                </a:lnTo>
                <a:lnTo>
                  <a:pt x="158" y="1758"/>
                </a:lnTo>
                <a:lnTo>
                  <a:pt x="179" y="1757"/>
                </a:lnTo>
                <a:lnTo>
                  <a:pt x="179" y="1757"/>
                </a:lnTo>
                <a:lnTo>
                  <a:pt x="202" y="1756"/>
                </a:lnTo>
                <a:lnTo>
                  <a:pt x="238" y="1753"/>
                </a:lnTo>
                <a:lnTo>
                  <a:pt x="256" y="1749"/>
                </a:lnTo>
                <a:lnTo>
                  <a:pt x="273" y="1747"/>
                </a:lnTo>
                <a:lnTo>
                  <a:pt x="279" y="1744"/>
                </a:lnTo>
                <a:lnTo>
                  <a:pt x="284" y="1742"/>
                </a:lnTo>
                <a:lnTo>
                  <a:pt x="288" y="1739"/>
                </a:lnTo>
                <a:lnTo>
                  <a:pt x="290" y="1736"/>
                </a:lnTo>
                <a:lnTo>
                  <a:pt x="290" y="1736"/>
                </a:lnTo>
                <a:lnTo>
                  <a:pt x="291" y="1724"/>
                </a:lnTo>
                <a:lnTo>
                  <a:pt x="291" y="1721"/>
                </a:lnTo>
                <a:lnTo>
                  <a:pt x="289" y="1717"/>
                </a:lnTo>
                <a:lnTo>
                  <a:pt x="286" y="1713"/>
                </a:lnTo>
                <a:lnTo>
                  <a:pt x="281" y="1711"/>
                </a:lnTo>
                <a:lnTo>
                  <a:pt x="274" y="1710"/>
                </a:lnTo>
                <a:lnTo>
                  <a:pt x="265" y="1707"/>
                </a:lnTo>
                <a:lnTo>
                  <a:pt x="265" y="1707"/>
                </a:lnTo>
                <a:lnTo>
                  <a:pt x="253" y="1705"/>
                </a:lnTo>
                <a:lnTo>
                  <a:pt x="239" y="1701"/>
                </a:lnTo>
                <a:lnTo>
                  <a:pt x="210" y="1692"/>
                </a:lnTo>
                <a:lnTo>
                  <a:pt x="182" y="1682"/>
                </a:lnTo>
                <a:lnTo>
                  <a:pt x="158" y="1676"/>
                </a:lnTo>
                <a:lnTo>
                  <a:pt x="158" y="1676"/>
                </a:lnTo>
                <a:lnTo>
                  <a:pt x="154" y="1673"/>
                </a:lnTo>
                <a:lnTo>
                  <a:pt x="150" y="1671"/>
                </a:lnTo>
                <a:lnTo>
                  <a:pt x="148" y="1666"/>
                </a:lnTo>
                <a:lnTo>
                  <a:pt x="147" y="1661"/>
                </a:lnTo>
                <a:lnTo>
                  <a:pt x="144" y="1650"/>
                </a:lnTo>
                <a:lnTo>
                  <a:pt x="145" y="1636"/>
                </a:lnTo>
                <a:lnTo>
                  <a:pt x="147" y="1622"/>
                </a:lnTo>
                <a:lnTo>
                  <a:pt x="148" y="1611"/>
                </a:lnTo>
                <a:lnTo>
                  <a:pt x="150" y="1601"/>
                </a:lnTo>
                <a:lnTo>
                  <a:pt x="150" y="1601"/>
                </a:lnTo>
                <a:lnTo>
                  <a:pt x="178" y="1605"/>
                </a:lnTo>
                <a:lnTo>
                  <a:pt x="200" y="1607"/>
                </a:lnTo>
                <a:lnTo>
                  <a:pt x="219" y="1607"/>
                </a:lnTo>
                <a:lnTo>
                  <a:pt x="219" y="1607"/>
                </a:lnTo>
                <a:lnTo>
                  <a:pt x="224" y="1607"/>
                </a:lnTo>
                <a:lnTo>
                  <a:pt x="231" y="1605"/>
                </a:lnTo>
                <a:lnTo>
                  <a:pt x="244" y="1601"/>
                </a:lnTo>
                <a:lnTo>
                  <a:pt x="251" y="1600"/>
                </a:lnTo>
                <a:lnTo>
                  <a:pt x="260" y="1600"/>
                </a:lnTo>
                <a:lnTo>
                  <a:pt x="269" y="1601"/>
                </a:lnTo>
                <a:lnTo>
                  <a:pt x="279" y="1605"/>
                </a:lnTo>
                <a:lnTo>
                  <a:pt x="279" y="1605"/>
                </a:lnTo>
                <a:lnTo>
                  <a:pt x="290" y="1607"/>
                </a:lnTo>
                <a:lnTo>
                  <a:pt x="300" y="1610"/>
                </a:lnTo>
                <a:lnTo>
                  <a:pt x="310" y="1611"/>
                </a:lnTo>
                <a:lnTo>
                  <a:pt x="321" y="1611"/>
                </a:lnTo>
                <a:lnTo>
                  <a:pt x="340" y="1610"/>
                </a:lnTo>
                <a:lnTo>
                  <a:pt x="357" y="1607"/>
                </a:lnTo>
                <a:lnTo>
                  <a:pt x="357" y="1607"/>
                </a:lnTo>
                <a:lnTo>
                  <a:pt x="371" y="1605"/>
                </a:lnTo>
                <a:lnTo>
                  <a:pt x="381" y="1601"/>
                </a:lnTo>
                <a:lnTo>
                  <a:pt x="387" y="1601"/>
                </a:lnTo>
                <a:lnTo>
                  <a:pt x="392" y="1601"/>
                </a:lnTo>
                <a:lnTo>
                  <a:pt x="400" y="1602"/>
                </a:lnTo>
                <a:lnTo>
                  <a:pt x="407" y="1605"/>
                </a:lnTo>
                <a:lnTo>
                  <a:pt x="407" y="1605"/>
                </a:lnTo>
                <a:lnTo>
                  <a:pt x="422" y="1608"/>
                </a:lnTo>
                <a:lnTo>
                  <a:pt x="430" y="1610"/>
                </a:lnTo>
                <a:lnTo>
                  <a:pt x="437" y="1611"/>
                </a:lnTo>
                <a:lnTo>
                  <a:pt x="446" y="1611"/>
                </a:lnTo>
                <a:lnTo>
                  <a:pt x="455" y="1610"/>
                </a:lnTo>
                <a:lnTo>
                  <a:pt x="478" y="1605"/>
                </a:lnTo>
                <a:lnTo>
                  <a:pt x="478" y="1605"/>
                </a:lnTo>
                <a:lnTo>
                  <a:pt x="489" y="1601"/>
                </a:lnTo>
                <a:lnTo>
                  <a:pt x="496" y="1596"/>
                </a:lnTo>
                <a:lnTo>
                  <a:pt x="501" y="1592"/>
                </a:lnTo>
                <a:lnTo>
                  <a:pt x="503" y="1590"/>
                </a:lnTo>
                <a:lnTo>
                  <a:pt x="506" y="1589"/>
                </a:lnTo>
                <a:lnTo>
                  <a:pt x="509" y="1587"/>
                </a:lnTo>
                <a:lnTo>
                  <a:pt x="516" y="1590"/>
                </a:lnTo>
                <a:lnTo>
                  <a:pt x="524" y="1594"/>
                </a:lnTo>
                <a:lnTo>
                  <a:pt x="524" y="1594"/>
                </a:lnTo>
                <a:lnTo>
                  <a:pt x="537" y="1597"/>
                </a:lnTo>
                <a:lnTo>
                  <a:pt x="551" y="1601"/>
                </a:lnTo>
                <a:lnTo>
                  <a:pt x="566" y="1602"/>
                </a:lnTo>
                <a:lnTo>
                  <a:pt x="580" y="1602"/>
                </a:lnTo>
                <a:lnTo>
                  <a:pt x="603" y="1601"/>
                </a:lnTo>
                <a:lnTo>
                  <a:pt x="613" y="1601"/>
                </a:lnTo>
                <a:lnTo>
                  <a:pt x="613" y="1601"/>
                </a:lnTo>
                <a:lnTo>
                  <a:pt x="640" y="1653"/>
                </a:lnTo>
                <a:lnTo>
                  <a:pt x="670" y="1711"/>
                </a:lnTo>
                <a:lnTo>
                  <a:pt x="670" y="1711"/>
                </a:lnTo>
                <a:lnTo>
                  <a:pt x="674" y="1716"/>
                </a:lnTo>
                <a:lnTo>
                  <a:pt x="679" y="1722"/>
                </a:lnTo>
                <a:lnTo>
                  <a:pt x="686" y="1727"/>
                </a:lnTo>
                <a:lnTo>
                  <a:pt x="695" y="1732"/>
                </a:lnTo>
                <a:lnTo>
                  <a:pt x="695" y="1732"/>
                </a:lnTo>
                <a:lnTo>
                  <a:pt x="698" y="1732"/>
                </a:lnTo>
                <a:lnTo>
                  <a:pt x="703" y="1732"/>
                </a:lnTo>
                <a:lnTo>
                  <a:pt x="715" y="1727"/>
                </a:lnTo>
                <a:lnTo>
                  <a:pt x="730" y="1719"/>
                </a:lnTo>
                <a:lnTo>
                  <a:pt x="747" y="1710"/>
                </a:lnTo>
                <a:lnTo>
                  <a:pt x="784" y="1688"/>
                </a:lnTo>
                <a:lnTo>
                  <a:pt x="812" y="1672"/>
                </a:lnTo>
                <a:lnTo>
                  <a:pt x="812" y="1672"/>
                </a:lnTo>
                <a:lnTo>
                  <a:pt x="817" y="1668"/>
                </a:lnTo>
                <a:lnTo>
                  <a:pt x="823" y="1663"/>
                </a:lnTo>
                <a:lnTo>
                  <a:pt x="835" y="1652"/>
                </a:lnTo>
                <a:lnTo>
                  <a:pt x="846" y="1637"/>
                </a:lnTo>
                <a:lnTo>
                  <a:pt x="857" y="1622"/>
                </a:lnTo>
                <a:lnTo>
                  <a:pt x="867" y="1606"/>
                </a:lnTo>
                <a:lnTo>
                  <a:pt x="875" y="1592"/>
                </a:lnTo>
                <a:lnTo>
                  <a:pt x="878" y="1582"/>
                </a:lnTo>
                <a:lnTo>
                  <a:pt x="880" y="1579"/>
                </a:lnTo>
                <a:lnTo>
                  <a:pt x="880" y="1576"/>
                </a:lnTo>
                <a:lnTo>
                  <a:pt x="880" y="1576"/>
                </a:lnTo>
                <a:lnTo>
                  <a:pt x="878" y="1572"/>
                </a:lnTo>
                <a:lnTo>
                  <a:pt x="877" y="1570"/>
                </a:lnTo>
                <a:lnTo>
                  <a:pt x="875" y="1569"/>
                </a:lnTo>
                <a:lnTo>
                  <a:pt x="872" y="1569"/>
                </a:lnTo>
                <a:lnTo>
                  <a:pt x="865" y="1569"/>
                </a:lnTo>
                <a:lnTo>
                  <a:pt x="855" y="1572"/>
                </a:lnTo>
                <a:lnTo>
                  <a:pt x="855" y="1572"/>
                </a:lnTo>
                <a:lnTo>
                  <a:pt x="846" y="1577"/>
                </a:lnTo>
                <a:lnTo>
                  <a:pt x="836" y="1581"/>
                </a:lnTo>
                <a:lnTo>
                  <a:pt x="823" y="1585"/>
                </a:lnTo>
                <a:lnTo>
                  <a:pt x="805" y="1586"/>
                </a:lnTo>
                <a:lnTo>
                  <a:pt x="805" y="1586"/>
                </a:lnTo>
                <a:lnTo>
                  <a:pt x="782" y="1587"/>
                </a:lnTo>
                <a:lnTo>
                  <a:pt x="759" y="1587"/>
                </a:lnTo>
                <a:lnTo>
                  <a:pt x="739" y="1586"/>
                </a:lnTo>
                <a:lnTo>
                  <a:pt x="724" y="1582"/>
                </a:lnTo>
                <a:lnTo>
                  <a:pt x="724" y="1582"/>
                </a:lnTo>
                <a:lnTo>
                  <a:pt x="718" y="1580"/>
                </a:lnTo>
                <a:lnTo>
                  <a:pt x="710" y="1576"/>
                </a:lnTo>
                <a:lnTo>
                  <a:pt x="695" y="1565"/>
                </a:lnTo>
                <a:lnTo>
                  <a:pt x="678" y="1551"/>
                </a:lnTo>
                <a:lnTo>
                  <a:pt x="684" y="1540"/>
                </a:lnTo>
                <a:lnTo>
                  <a:pt x="684" y="1540"/>
                </a:lnTo>
                <a:lnTo>
                  <a:pt x="669" y="1516"/>
                </a:lnTo>
                <a:lnTo>
                  <a:pt x="633" y="1460"/>
                </a:lnTo>
                <a:lnTo>
                  <a:pt x="614" y="1428"/>
                </a:lnTo>
                <a:lnTo>
                  <a:pt x="595" y="1395"/>
                </a:lnTo>
                <a:lnTo>
                  <a:pt x="582" y="1368"/>
                </a:lnTo>
                <a:lnTo>
                  <a:pt x="577" y="1357"/>
                </a:lnTo>
                <a:lnTo>
                  <a:pt x="574" y="1348"/>
                </a:lnTo>
                <a:lnTo>
                  <a:pt x="574" y="1348"/>
                </a:lnTo>
                <a:lnTo>
                  <a:pt x="562" y="1307"/>
                </a:lnTo>
                <a:lnTo>
                  <a:pt x="544" y="1253"/>
                </a:lnTo>
                <a:lnTo>
                  <a:pt x="527" y="1202"/>
                </a:lnTo>
                <a:lnTo>
                  <a:pt x="519" y="1183"/>
                </a:lnTo>
                <a:lnTo>
                  <a:pt x="513" y="1171"/>
                </a:lnTo>
                <a:lnTo>
                  <a:pt x="513" y="1171"/>
                </a:lnTo>
                <a:lnTo>
                  <a:pt x="453" y="1060"/>
                </a:lnTo>
                <a:lnTo>
                  <a:pt x="417" y="990"/>
                </a:lnTo>
                <a:lnTo>
                  <a:pt x="405" y="965"/>
                </a:lnTo>
                <a:lnTo>
                  <a:pt x="401" y="955"/>
                </a:lnTo>
                <a:lnTo>
                  <a:pt x="400" y="950"/>
                </a:lnTo>
                <a:lnTo>
                  <a:pt x="400" y="950"/>
                </a:lnTo>
                <a:lnTo>
                  <a:pt x="394" y="915"/>
                </a:lnTo>
                <a:lnTo>
                  <a:pt x="389" y="896"/>
                </a:lnTo>
                <a:lnTo>
                  <a:pt x="389" y="896"/>
                </a:lnTo>
                <a:lnTo>
                  <a:pt x="398" y="896"/>
                </a:lnTo>
                <a:lnTo>
                  <a:pt x="421" y="894"/>
                </a:lnTo>
                <a:lnTo>
                  <a:pt x="432" y="891"/>
                </a:lnTo>
                <a:lnTo>
                  <a:pt x="443" y="889"/>
                </a:lnTo>
                <a:lnTo>
                  <a:pt x="452" y="884"/>
                </a:lnTo>
                <a:lnTo>
                  <a:pt x="455" y="881"/>
                </a:lnTo>
                <a:lnTo>
                  <a:pt x="457" y="879"/>
                </a:lnTo>
                <a:lnTo>
                  <a:pt x="457" y="879"/>
                </a:lnTo>
                <a:lnTo>
                  <a:pt x="458" y="871"/>
                </a:lnTo>
                <a:lnTo>
                  <a:pt x="457" y="863"/>
                </a:lnTo>
                <a:lnTo>
                  <a:pt x="456" y="854"/>
                </a:lnTo>
                <a:lnTo>
                  <a:pt x="453" y="845"/>
                </a:lnTo>
                <a:lnTo>
                  <a:pt x="448" y="832"/>
                </a:lnTo>
                <a:lnTo>
                  <a:pt x="446" y="825"/>
                </a:lnTo>
                <a:lnTo>
                  <a:pt x="446" y="825"/>
                </a:lnTo>
                <a:lnTo>
                  <a:pt x="451" y="827"/>
                </a:lnTo>
                <a:lnTo>
                  <a:pt x="457" y="828"/>
                </a:lnTo>
                <a:lnTo>
                  <a:pt x="463" y="828"/>
                </a:lnTo>
                <a:lnTo>
                  <a:pt x="470" y="827"/>
                </a:lnTo>
                <a:lnTo>
                  <a:pt x="476" y="823"/>
                </a:lnTo>
                <a:lnTo>
                  <a:pt x="480" y="820"/>
                </a:lnTo>
                <a:lnTo>
                  <a:pt x="482" y="817"/>
                </a:lnTo>
                <a:lnTo>
                  <a:pt x="483" y="813"/>
                </a:lnTo>
                <a:lnTo>
                  <a:pt x="486" y="808"/>
                </a:lnTo>
                <a:lnTo>
                  <a:pt x="486" y="808"/>
                </a:lnTo>
                <a:lnTo>
                  <a:pt x="487" y="794"/>
                </a:lnTo>
                <a:lnTo>
                  <a:pt x="488" y="777"/>
                </a:lnTo>
                <a:lnTo>
                  <a:pt x="487" y="757"/>
                </a:lnTo>
                <a:lnTo>
                  <a:pt x="486" y="734"/>
                </a:lnTo>
                <a:lnTo>
                  <a:pt x="482" y="691"/>
                </a:lnTo>
                <a:lnTo>
                  <a:pt x="478" y="654"/>
                </a:lnTo>
                <a:lnTo>
                  <a:pt x="478" y="654"/>
                </a:lnTo>
                <a:lnTo>
                  <a:pt x="476" y="638"/>
                </a:lnTo>
                <a:lnTo>
                  <a:pt x="472" y="621"/>
                </a:lnTo>
                <a:lnTo>
                  <a:pt x="462" y="583"/>
                </a:lnTo>
                <a:lnTo>
                  <a:pt x="453" y="552"/>
                </a:lnTo>
                <a:lnTo>
                  <a:pt x="450" y="537"/>
                </a:lnTo>
                <a:lnTo>
                  <a:pt x="450" y="520"/>
                </a:lnTo>
                <a:lnTo>
                  <a:pt x="450" y="520"/>
                </a:lnTo>
                <a:lnTo>
                  <a:pt x="455" y="512"/>
                </a:lnTo>
                <a:lnTo>
                  <a:pt x="470" y="495"/>
                </a:lnTo>
                <a:lnTo>
                  <a:pt x="488" y="474"/>
                </a:lnTo>
                <a:lnTo>
                  <a:pt x="497" y="465"/>
                </a:lnTo>
                <a:lnTo>
                  <a:pt x="507" y="459"/>
                </a:lnTo>
                <a:lnTo>
                  <a:pt x="507" y="459"/>
                </a:lnTo>
                <a:lnTo>
                  <a:pt x="514" y="454"/>
                </a:lnTo>
                <a:lnTo>
                  <a:pt x="522" y="447"/>
                </a:lnTo>
                <a:lnTo>
                  <a:pt x="528" y="441"/>
                </a:lnTo>
                <a:lnTo>
                  <a:pt x="533" y="434"/>
                </a:lnTo>
                <a:lnTo>
                  <a:pt x="541" y="422"/>
                </a:lnTo>
                <a:lnTo>
                  <a:pt x="546" y="413"/>
                </a:lnTo>
                <a:lnTo>
                  <a:pt x="546" y="413"/>
                </a:lnTo>
                <a:lnTo>
                  <a:pt x="549" y="405"/>
                </a:lnTo>
                <a:lnTo>
                  <a:pt x="552" y="400"/>
                </a:lnTo>
                <a:lnTo>
                  <a:pt x="553" y="395"/>
                </a:lnTo>
                <a:lnTo>
                  <a:pt x="584" y="370"/>
                </a:lnTo>
                <a:lnTo>
                  <a:pt x="584" y="370"/>
                </a:lnTo>
                <a:lnTo>
                  <a:pt x="589" y="355"/>
                </a:lnTo>
                <a:lnTo>
                  <a:pt x="592" y="345"/>
                </a:lnTo>
                <a:lnTo>
                  <a:pt x="593" y="340"/>
                </a:lnTo>
                <a:lnTo>
                  <a:pt x="592" y="338"/>
                </a:lnTo>
                <a:lnTo>
                  <a:pt x="592" y="338"/>
                </a:lnTo>
                <a:lnTo>
                  <a:pt x="589" y="335"/>
                </a:lnTo>
                <a:lnTo>
                  <a:pt x="587" y="334"/>
                </a:lnTo>
                <a:lnTo>
                  <a:pt x="584" y="334"/>
                </a:lnTo>
                <a:lnTo>
                  <a:pt x="488" y="420"/>
                </a:lnTo>
                <a:lnTo>
                  <a:pt x="475" y="420"/>
                </a:lnTo>
                <a:lnTo>
                  <a:pt x="475" y="420"/>
                </a:lnTo>
                <a:lnTo>
                  <a:pt x="476" y="415"/>
                </a:lnTo>
                <a:lnTo>
                  <a:pt x="477" y="411"/>
                </a:lnTo>
                <a:lnTo>
                  <a:pt x="478" y="409"/>
                </a:lnTo>
                <a:lnTo>
                  <a:pt x="478" y="409"/>
                </a:lnTo>
                <a:lnTo>
                  <a:pt x="482" y="406"/>
                </a:lnTo>
                <a:lnTo>
                  <a:pt x="486" y="405"/>
                </a:lnTo>
                <a:lnTo>
                  <a:pt x="486" y="405"/>
                </a:lnTo>
                <a:lnTo>
                  <a:pt x="488" y="405"/>
                </a:lnTo>
                <a:lnTo>
                  <a:pt x="491" y="403"/>
                </a:lnTo>
                <a:lnTo>
                  <a:pt x="492" y="399"/>
                </a:lnTo>
                <a:lnTo>
                  <a:pt x="492" y="399"/>
                </a:lnTo>
                <a:lnTo>
                  <a:pt x="491" y="393"/>
                </a:lnTo>
                <a:lnTo>
                  <a:pt x="487" y="389"/>
                </a:lnTo>
                <a:lnTo>
                  <a:pt x="481" y="385"/>
                </a:lnTo>
                <a:lnTo>
                  <a:pt x="475" y="384"/>
                </a:lnTo>
                <a:lnTo>
                  <a:pt x="475" y="384"/>
                </a:lnTo>
                <a:lnTo>
                  <a:pt x="471" y="385"/>
                </a:lnTo>
                <a:lnTo>
                  <a:pt x="468" y="386"/>
                </a:lnTo>
                <a:lnTo>
                  <a:pt x="462" y="393"/>
                </a:lnTo>
                <a:lnTo>
                  <a:pt x="456" y="399"/>
                </a:lnTo>
                <a:lnTo>
                  <a:pt x="450" y="405"/>
                </a:lnTo>
                <a:lnTo>
                  <a:pt x="450" y="405"/>
                </a:lnTo>
                <a:lnTo>
                  <a:pt x="443" y="410"/>
                </a:lnTo>
                <a:lnTo>
                  <a:pt x="437" y="416"/>
                </a:lnTo>
                <a:lnTo>
                  <a:pt x="435" y="421"/>
                </a:lnTo>
                <a:lnTo>
                  <a:pt x="432" y="426"/>
                </a:lnTo>
                <a:lnTo>
                  <a:pt x="430" y="432"/>
                </a:lnTo>
                <a:lnTo>
                  <a:pt x="428" y="441"/>
                </a:lnTo>
                <a:lnTo>
                  <a:pt x="428" y="441"/>
                </a:lnTo>
                <a:lnTo>
                  <a:pt x="417" y="495"/>
                </a:lnTo>
                <a:lnTo>
                  <a:pt x="417" y="495"/>
                </a:lnTo>
                <a:lnTo>
                  <a:pt x="375" y="449"/>
                </a:lnTo>
                <a:lnTo>
                  <a:pt x="345" y="418"/>
                </a:lnTo>
                <a:lnTo>
                  <a:pt x="336" y="406"/>
                </a:lnTo>
                <a:lnTo>
                  <a:pt x="332" y="401"/>
                </a:lnTo>
                <a:lnTo>
                  <a:pt x="340" y="384"/>
                </a:lnTo>
                <a:lnTo>
                  <a:pt x="340" y="384"/>
                </a:lnTo>
                <a:lnTo>
                  <a:pt x="339" y="383"/>
                </a:lnTo>
                <a:lnTo>
                  <a:pt x="337" y="380"/>
                </a:lnTo>
                <a:lnTo>
                  <a:pt x="332" y="375"/>
                </a:lnTo>
                <a:lnTo>
                  <a:pt x="325" y="370"/>
                </a:lnTo>
                <a:lnTo>
                  <a:pt x="325" y="370"/>
                </a:lnTo>
                <a:lnTo>
                  <a:pt x="306" y="360"/>
                </a:lnTo>
                <a:lnTo>
                  <a:pt x="299" y="356"/>
                </a:lnTo>
                <a:lnTo>
                  <a:pt x="293" y="353"/>
                </a:lnTo>
                <a:lnTo>
                  <a:pt x="293" y="353"/>
                </a:lnTo>
                <a:lnTo>
                  <a:pt x="290" y="348"/>
                </a:lnTo>
                <a:lnTo>
                  <a:pt x="288" y="341"/>
                </a:lnTo>
                <a:lnTo>
                  <a:pt x="286" y="330"/>
                </a:lnTo>
                <a:lnTo>
                  <a:pt x="286" y="330"/>
                </a:lnTo>
                <a:lnTo>
                  <a:pt x="288" y="320"/>
                </a:lnTo>
                <a:lnTo>
                  <a:pt x="291" y="305"/>
                </a:lnTo>
                <a:lnTo>
                  <a:pt x="295" y="290"/>
                </a:lnTo>
                <a:lnTo>
                  <a:pt x="298" y="285"/>
                </a:lnTo>
                <a:lnTo>
                  <a:pt x="300" y="284"/>
                </a:lnTo>
                <a:lnTo>
                  <a:pt x="300" y="284"/>
                </a:lnTo>
                <a:lnTo>
                  <a:pt x="308" y="285"/>
                </a:lnTo>
                <a:lnTo>
                  <a:pt x="317" y="287"/>
                </a:lnTo>
                <a:lnTo>
                  <a:pt x="330" y="287"/>
                </a:lnTo>
                <a:lnTo>
                  <a:pt x="335" y="287"/>
                </a:lnTo>
                <a:lnTo>
                  <a:pt x="340" y="284"/>
                </a:lnTo>
                <a:lnTo>
                  <a:pt x="340" y="284"/>
                </a:lnTo>
                <a:lnTo>
                  <a:pt x="342" y="280"/>
                </a:lnTo>
                <a:lnTo>
                  <a:pt x="345" y="275"/>
                </a:lnTo>
                <a:lnTo>
                  <a:pt x="347" y="268"/>
                </a:lnTo>
                <a:lnTo>
                  <a:pt x="349" y="260"/>
                </a:lnTo>
                <a:lnTo>
                  <a:pt x="350" y="248"/>
                </a:lnTo>
                <a:lnTo>
                  <a:pt x="350" y="242"/>
                </a:lnTo>
                <a:lnTo>
                  <a:pt x="350" y="242"/>
                </a:lnTo>
                <a:lnTo>
                  <a:pt x="354" y="232"/>
                </a:lnTo>
                <a:lnTo>
                  <a:pt x="354" y="232"/>
                </a:lnTo>
                <a:lnTo>
                  <a:pt x="354" y="222"/>
                </a:lnTo>
                <a:lnTo>
                  <a:pt x="354" y="217"/>
                </a:lnTo>
                <a:lnTo>
                  <a:pt x="354" y="209"/>
                </a:lnTo>
                <a:lnTo>
                  <a:pt x="354" y="209"/>
                </a:lnTo>
                <a:lnTo>
                  <a:pt x="359" y="208"/>
                </a:lnTo>
                <a:lnTo>
                  <a:pt x="362" y="207"/>
                </a:lnTo>
                <a:lnTo>
                  <a:pt x="364" y="204"/>
                </a:lnTo>
                <a:lnTo>
                  <a:pt x="365" y="203"/>
                </a:lnTo>
                <a:lnTo>
                  <a:pt x="365" y="203"/>
                </a:lnTo>
                <a:lnTo>
                  <a:pt x="364" y="201"/>
                </a:lnTo>
                <a:lnTo>
                  <a:pt x="364" y="197"/>
                </a:lnTo>
                <a:lnTo>
                  <a:pt x="359" y="188"/>
                </a:lnTo>
                <a:lnTo>
                  <a:pt x="350" y="174"/>
                </a:lnTo>
                <a:lnTo>
                  <a:pt x="350" y="174"/>
                </a:lnTo>
                <a:lnTo>
                  <a:pt x="347" y="168"/>
                </a:lnTo>
                <a:lnTo>
                  <a:pt x="347" y="162"/>
                </a:lnTo>
                <a:lnTo>
                  <a:pt x="346" y="153"/>
                </a:lnTo>
                <a:lnTo>
                  <a:pt x="354" y="128"/>
                </a:lnTo>
                <a:lnTo>
                  <a:pt x="361" y="146"/>
                </a:lnTo>
                <a:lnTo>
                  <a:pt x="361" y="146"/>
                </a:lnTo>
                <a:lnTo>
                  <a:pt x="364" y="139"/>
                </a:lnTo>
                <a:lnTo>
                  <a:pt x="365" y="133"/>
                </a:lnTo>
                <a:lnTo>
                  <a:pt x="366" y="123"/>
                </a:lnTo>
                <a:lnTo>
                  <a:pt x="366" y="112"/>
                </a:lnTo>
                <a:lnTo>
                  <a:pt x="365" y="99"/>
                </a:lnTo>
                <a:lnTo>
                  <a:pt x="361" y="86"/>
                </a:lnTo>
                <a:lnTo>
                  <a:pt x="354" y="71"/>
                </a:lnTo>
                <a:lnTo>
                  <a:pt x="354" y="71"/>
                </a:lnTo>
                <a:lnTo>
                  <a:pt x="349" y="63"/>
                </a:lnTo>
                <a:lnTo>
                  <a:pt x="342" y="56"/>
                </a:lnTo>
                <a:lnTo>
                  <a:pt x="329" y="42"/>
                </a:lnTo>
                <a:lnTo>
                  <a:pt x="311" y="30"/>
                </a:lnTo>
                <a:lnTo>
                  <a:pt x="293" y="20"/>
                </a:lnTo>
                <a:lnTo>
                  <a:pt x="273" y="11"/>
                </a:lnTo>
                <a:lnTo>
                  <a:pt x="253" y="5"/>
                </a:lnTo>
                <a:lnTo>
                  <a:pt x="231" y="1"/>
                </a:lnTo>
                <a:lnTo>
                  <a:pt x="222" y="0"/>
                </a:lnTo>
                <a:lnTo>
                  <a:pt x="212" y="0"/>
                </a:lnTo>
                <a:lnTo>
                  <a:pt x="212" y="0"/>
                </a:lnTo>
                <a:lnTo>
                  <a:pt x="202" y="1"/>
                </a:lnTo>
                <a:lnTo>
                  <a:pt x="193" y="2"/>
                </a:lnTo>
                <a:lnTo>
                  <a:pt x="184" y="6"/>
                </a:lnTo>
                <a:lnTo>
                  <a:pt x="177" y="8"/>
                </a:lnTo>
                <a:lnTo>
                  <a:pt x="169" y="13"/>
                </a:lnTo>
                <a:lnTo>
                  <a:pt x="163" y="17"/>
                </a:lnTo>
                <a:lnTo>
                  <a:pt x="150" y="28"/>
                </a:lnTo>
                <a:lnTo>
                  <a:pt x="142" y="40"/>
                </a:lnTo>
                <a:lnTo>
                  <a:pt x="134" y="52"/>
                </a:lnTo>
                <a:lnTo>
                  <a:pt x="129" y="63"/>
                </a:lnTo>
                <a:lnTo>
                  <a:pt x="126" y="75"/>
                </a:lnTo>
                <a:lnTo>
                  <a:pt x="126" y="75"/>
                </a:lnTo>
                <a:lnTo>
                  <a:pt x="124" y="87"/>
                </a:lnTo>
                <a:lnTo>
                  <a:pt x="122" y="103"/>
                </a:lnTo>
                <a:lnTo>
                  <a:pt x="119" y="139"/>
                </a:lnTo>
                <a:lnTo>
                  <a:pt x="119" y="174"/>
                </a:lnTo>
                <a:lnTo>
                  <a:pt x="121" y="189"/>
                </a:lnTo>
                <a:lnTo>
                  <a:pt x="122" y="199"/>
                </a:lnTo>
                <a:lnTo>
                  <a:pt x="122" y="199"/>
                </a:lnTo>
                <a:lnTo>
                  <a:pt x="127" y="215"/>
                </a:lnTo>
                <a:lnTo>
                  <a:pt x="131" y="232"/>
                </a:lnTo>
                <a:lnTo>
                  <a:pt x="133" y="249"/>
                </a:lnTo>
                <a:lnTo>
                  <a:pt x="133" y="2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FEE31211-10FF-4E21-ADE0-9E4A6CEC322B}"/>
              </a:ext>
            </a:extLst>
          </p:cNvPr>
          <p:cNvSpPr>
            <a:spLocks/>
          </p:cNvSpPr>
          <p:nvPr/>
        </p:nvSpPr>
        <p:spPr bwMode="auto">
          <a:xfrm>
            <a:off x="1434995" y="3936070"/>
            <a:ext cx="1017917" cy="2337438"/>
          </a:xfrm>
          <a:custGeom>
            <a:avLst/>
            <a:gdLst>
              <a:gd name="T0" fmla="*/ 238 w 756"/>
              <a:gd name="T1" fmla="*/ 317 h 1736"/>
              <a:gd name="T2" fmla="*/ 250 w 756"/>
              <a:gd name="T3" fmla="*/ 263 h 1736"/>
              <a:gd name="T4" fmla="*/ 271 w 756"/>
              <a:gd name="T5" fmla="*/ 79 h 1736"/>
              <a:gd name="T6" fmla="*/ 327 w 756"/>
              <a:gd name="T7" fmla="*/ 5 h 1736"/>
              <a:gd name="T8" fmla="*/ 386 w 756"/>
              <a:gd name="T9" fmla="*/ 5 h 1736"/>
              <a:gd name="T10" fmla="*/ 458 w 756"/>
              <a:gd name="T11" fmla="*/ 33 h 1736"/>
              <a:gd name="T12" fmla="*/ 484 w 756"/>
              <a:gd name="T13" fmla="*/ 106 h 1736"/>
              <a:gd name="T14" fmla="*/ 478 w 756"/>
              <a:gd name="T15" fmla="*/ 179 h 1736"/>
              <a:gd name="T16" fmla="*/ 474 w 756"/>
              <a:gd name="T17" fmla="*/ 227 h 1736"/>
              <a:gd name="T18" fmla="*/ 453 w 756"/>
              <a:gd name="T19" fmla="*/ 283 h 1736"/>
              <a:gd name="T20" fmla="*/ 478 w 756"/>
              <a:gd name="T21" fmla="*/ 367 h 1736"/>
              <a:gd name="T22" fmla="*/ 543 w 756"/>
              <a:gd name="T23" fmla="*/ 407 h 1736"/>
              <a:gd name="T24" fmla="*/ 571 w 756"/>
              <a:gd name="T25" fmla="*/ 421 h 1736"/>
              <a:gd name="T26" fmla="*/ 549 w 756"/>
              <a:gd name="T27" fmla="*/ 431 h 1736"/>
              <a:gd name="T28" fmla="*/ 641 w 756"/>
              <a:gd name="T29" fmla="*/ 367 h 1736"/>
              <a:gd name="T30" fmla="*/ 595 w 756"/>
              <a:gd name="T31" fmla="*/ 463 h 1736"/>
              <a:gd name="T32" fmla="*/ 570 w 756"/>
              <a:gd name="T33" fmla="*/ 488 h 1736"/>
              <a:gd name="T34" fmla="*/ 555 w 756"/>
              <a:gd name="T35" fmla="*/ 518 h 1736"/>
              <a:gd name="T36" fmla="*/ 560 w 756"/>
              <a:gd name="T37" fmla="*/ 575 h 1736"/>
              <a:gd name="T38" fmla="*/ 627 w 756"/>
              <a:gd name="T39" fmla="*/ 740 h 1736"/>
              <a:gd name="T40" fmla="*/ 626 w 756"/>
              <a:gd name="T41" fmla="*/ 765 h 1736"/>
              <a:gd name="T42" fmla="*/ 695 w 756"/>
              <a:gd name="T43" fmla="*/ 878 h 1736"/>
              <a:gd name="T44" fmla="*/ 696 w 756"/>
              <a:gd name="T45" fmla="*/ 951 h 1736"/>
              <a:gd name="T46" fmla="*/ 672 w 756"/>
              <a:gd name="T47" fmla="*/ 956 h 1736"/>
              <a:gd name="T48" fmla="*/ 657 w 756"/>
              <a:gd name="T49" fmla="*/ 966 h 1736"/>
              <a:gd name="T50" fmla="*/ 630 w 756"/>
              <a:gd name="T51" fmla="*/ 959 h 1736"/>
              <a:gd name="T52" fmla="*/ 612 w 756"/>
              <a:gd name="T53" fmla="*/ 922 h 1736"/>
              <a:gd name="T54" fmla="*/ 599 w 756"/>
              <a:gd name="T55" fmla="*/ 865 h 1736"/>
              <a:gd name="T56" fmla="*/ 567 w 756"/>
              <a:gd name="T57" fmla="*/ 871 h 1736"/>
              <a:gd name="T58" fmla="*/ 516 w 756"/>
              <a:gd name="T59" fmla="*/ 807 h 1736"/>
              <a:gd name="T60" fmla="*/ 549 w 756"/>
              <a:gd name="T61" fmla="*/ 1030 h 1736"/>
              <a:gd name="T62" fmla="*/ 561 w 756"/>
              <a:gd name="T63" fmla="*/ 1161 h 1736"/>
              <a:gd name="T64" fmla="*/ 585 w 756"/>
              <a:gd name="T65" fmla="*/ 1316 h 1736"/>
              <a:gd name="T66" fmla="*/ 612 w 756"/>
              <a:gd name="T67" fmla="*/ 1527 h 1736"/>
              <a:gd name="T68" fmla="*/ 612 w 756"/>
              <a:gd name="T69" fmla="*/ 1598 h 1736"/>
              <a:gd name="T70" fmla="*/ 687 w 756"/>
              <a:gd name="T71" fmla="*/ 1633 h 1736"/>
              <a:gd name="T72" fmla="*/ 754 w 756"/>
              <a:gd name="T73" fmla="*/ 1654 h 1736"/>
              <a:gd name="T74" fmla="*/ 648 w 756"/>
              <a:gd name="T75" fmla="*/ 1689 h 1736"/>
              <a:gd name="T76" fmla="*/ 515 w 756"/>
              <a:gd name="T77" fmla="*/ 1690 h 1736"/>
              <a:gd name="T78" fmla="*/ 518 w 756"/>
              <a:gd name="T79" fmla="*/ 1632 h 1736"/>
              <a:gd name="T80" fmla="*/ 499 w 756"/>
              <a:gd name="T81" fmla="*/ 1563 h 1736"/>
              <a:gd name="T82" fmla="*/ 430 w 756"/>
              <a:gd name="T83" fmla="*/ 1569 h 1736"/>
              <a:gd name="T84" fmla="*/ 371 w 756"/>
              <a:gd name="T85" fmla="*/ 1552 h 1736"/>
              <a:gd name="T86" fmla="*/ 256 w 756"/>
              <a:gd name="T87" fmla="*/ 1565 h 1736"/>
              <a:gd name="T88" fmla="*/ 192 w 756"/>
              <a:gd name="T89" fmla="*/ 1575 h 1736"/>
              <a:gd name="T90" fmla="*/ 164 w 756"/>
              <a:gd name="T91" fmla="*/ 1565 h 1736"/>
              <a:gd name="T92" fmla="*/ 135 w 756"/>
              <a:gd name="T93" fmla="*/ 1625 h 1736"/>
              <a:gd name="T94" fmla="*/ 171 w 756"/>
              <a:gd name="T95" fmla="*/ 1700 h 1736"/>
              <a:gd name="T96" fmla="*/ 184 w 756"/>
              <a:gd name="T97" fmla="*/ 1725 h 1736"/>
              <a:gd name="T98" fmla="*/ 154 w 756"/>
              <a:gd name="T99" fmla="*/ 1735 h 1736"/>
              <a:gd name="T100" fmla="*/ 60 w 756"/>
              <a:gd name="T101" fmla="*/ 1681 h 1736"/>
              <a:gd name="T102" fmla="*/ 22 w 756"/>
              <a:gd name="T103" fmla="*/ 1625 h 1736"/>
              <a:gd name="T104" fmla="*/ 12 w 756"/>
              <a:gd name="T105" fmla="*/ 1554 h 1736"/>
              <a:gd name="T106" fmla="*/ 69 w 756"/>
              <a:gd name="T107" fmla="*/ 1496 h 1736"/>
              <a:gd name="T108" fmla="*/ 119 w 756"/>
              <a:gd name="T109" fmla="*/ 1402 h 1736"/>
              <a:gd name="T110" fmla="*/ 182 w 756"/>
              <a:gd name="T111" fmla="*/ 1185 h 1736"/>
              <a:gd name="T112" fmla="*/ 221 w 756"/>
              <a:gd name="T113" fmla="*/ 1034 h 1736"/>
              <a:gd name="T114" fmla="*/ 217 w 756"/>
              <a:gd name="T115" fmla="*/ 803 h 1736"/>
              <a:gd name="T116" fmla="*/ 200 w 756"/>
              <a:gd name="T117" fmla="*/ 560 h 1736"/>
              <a:gd name="T118" fmla="*/ 232 w 756"/>
              <a:gd name="T119" fmla="*/ 423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6" h="1736">
                <a:moveTo>
                  <a:pt x="271" y="310"/>
                </a:moveTo>
                <a:lnTo>
                  <a:pt x="271" y="310"/>
                </a:lnTo>
                <a:lnTo>
                  <a:pt x="267" y="312"/>
                </a:lnTo>
                <a:lnTo>
                  <a:pt x="258" y="316"/>
                </a:lnTo>
                <a:lnTo>
                  <a:pt x="252" y="317"/>
                </a:lnTo>
                <a:lnTo>
                  <a:pt x="247" y="318"/>
                </a:lnTo>
                <a:lnTo>
                  <a:pt x="242" y="318"/>
                </a:lnTo>
                <a:lnTo>
                  <a:pt x="238" y="317"/>
                </a:lnTo>
                <a:lnTo>
                  <a:pt x="238" y="317"/>
                </a:lnTo>
                <a:lnTo>
                  <a:pt x="237" y="313"/>
                </a:lnTo>
                <a:lnTo>
                  <a:pt x="236" y="310"/>
                </a:lnTo>
                <a:lnTo>
                  <a:pt x="237" y="305"/>
                </a:lnTo>
                <a:lnTo>
                  <a:pt x="240" y="298"/>
                </a:lnTo>
                <a:lnTo>
                  <a:pt x="245" y="283"/>
                </a:lnTo>
                <a:lnTo>
                  <a:pt x="247" y="273"/>
                </a:lnTo>
                <a:lnTo>
                  <a:pt x="250" y="263"/>
                </a:lnTo>
                <a:lnTo>
                  <a:pt x="250" y="263"/>
                </a:lnTo>
                <a:lnTo>
                  <a:pt x="253" y="230"/>
                </a:lnTo>
                <a:lnTo>
                  <a:pt x="257" y="181"/>
                </a:lnTo>
                <a:lnTo>
                  <a:pt x="262" y="131"/>
                </a:lnTo>
                <a:lnTo>
                  <a:pt x="265" y="109"/>
                </a:lnTo>
                <a:lnTo>
                  <a:pt x="267" y="93"/>
                </a:lnTo>
                <a:lnTo>
                  <a:pt x="267" y="93"/>
                </a:lnTo>
                <a:lnTo>
                  <a:pt x="271" y="79"/>
                </a:lnTo>
                <a:lnTo>
                  <a:pt x="275" y="65"/>
                </a:lnTo>
                <a:lnTo>
                  <a:pt x="281" y="51"/>
                </a:lnTo>
                <a:lnTo>
                  <a:pt x="287" y="38"/>
                </a:lnTo>
                <a:lnTo>
                  <a:pt x="296" y="27"/>
                </a:lnTo>
                <a:lnTo>
                  <a:pt x="307" y="17"/>
                </a:lnTo>
                <a:lnTo>
                  <a:pt x="313" y="13"/>
                </a:lnTo>
                <a:lnTo>
                  <a:pt x="319" y="9"/>
                </a:lnTo>
                <a:lnTo>
                  <a:pt x="327" y="5"/>
                </a:lnTo>
                <a:lnTo>
                  <a:pt x="334" y="4"/>
                </a:lnTo>
                <a:lnTo>
                  <a:pt x="334" y="4"/>
                </a:lnTo>
                <a:lnTo>
                  <a:pt x="349" y="2"/>
                </a:lnTo>
                <a:lnTo>
                  <a:pt x="362" y="0"/>
                </a:lnTo>
                <a:lnTo>
                  <a:pt x="371" y="0"/>
                </a:lnTo>
                <a:lnTo>
                  <a:pt x="378" y="2"/>
                </a:lnTo>
                <a:lnTo>
                  <a:pt x="383" y="4"/>
                </a:lnTo>
                <a:lnTo>
                  <a:pt x="386" y="5"/>
                </a:lnTo>
                <a:lnTo>
                  <a:pt x="388" y="8"/>
                </a:lnTo>
                <a:lnTo>
                  <a:pt x="388" y="8"/>
                </a:lnTo>
                <a:lnTo>
                  <a:pt x="400" y="9"/>
                </a:lnTo>
                <a:lnTo>
                  <a:pt x="413" y="13"/>
                </a:lnTo>
                <a:lnTo>
                  <a:pt x="428" y="17"/>
                </a:lnTo>
                <a:lnTo>
                  <a:pt x="443" y="24"/>
                </a:lnTo>
                <a:lnTo>
                  <a:pt x="450" y="28"/>
                </a:lnTo>
                <a:lnTo>
                  <a:pt x="458" y="33"/>
                </a:lnTo>
                <a:lnTo>
                  <a:pt x="464" y="39"/>
                </a:lnTo>
                <a:lnTo>
                  <a:pt x="469" y="45"/>
                </a:lnTo>
                <a:lnTo>
                  <a:pt x="474" y="53"/>
                </a:lnTo>
                <a:lnTo>
                  <a:pt x="478" y="60"/>
                </a:lnTo>
                <a:lnTo>
                  <a:pt x="478" y="60"/>
                </a:lnTo>
                <a:lnTo>
                  <a:pt x="481" y="78"/>
                </a:lnTo>
                <a:lnTo>
                  <a:pt x="484" y="93"/>
                </a:lnTo>
                <a:lnTo>
                  <a:pt x="484" y="106"/>
                </a:lnTo>
                <a:lnTo>
                  <a:pt x="484" y="119"/>
                </a:lnTo>
                <a:lnTo>
                  <a:pt x="483" y="136"/>
                </a:lnTo>
                <a:lnTo>
                  <a:pt x="480" y="142"/>
                </a:lnTo>
                <a:lnTo>
                  <a:pt x="480" y="142"/>
                </a:lnTo>
                <a:lnTo>
                  <a:pt x="479" y="156"/>
                </a:lnTo>
                <a:lnTo>
                  <a:pt x="478" y="167"/>
                </a:lnTo>
                <a:lnTo>
                  <a:pt x="478" y="179"/>
                </a:lnTo>
                <a:lnTo>
                  <a:pt x="478" y="179"/>
                </a:lnTo>
                <a:lnTo>
                  <a:pt x="480" y="199"/>
                </a:lnTo>
                <a:lnTo>
                  <a:pt x="484" y="217"/>
                </a:lnTo>
                <a:lnTo>
                  <a:pt x="484" y="217"/>
                </a:lnTo>
                <a:lnTo>
                  <a:pt x="484" y="220"/>
                </a:lnTo>
                <a:lnTo>
                  <a:pt x="483" y="222"/>
                </a:lnTo>
                <a:lnTo>
                  <a:pt x="479" y="226"/>
                </a:lnTo>
                <a:lnTo>
                  <a:pt x="475" y="227"/>
                </a:lnTo>
                <a:lnTo>
                  <a:pt x="474" y="227"/>
                </a:lnTo>
                <a:lnTo>
                  <a:pt x="474" y="227"/>
                </a:lnTo>
                <a:lnTo>
                  <a:pt x="473" y="248"/>
                </a:lnTo>
                <a:lnTo>
                  <a:pt x="470" y="263"/>
                </a:lnTo>
                <a:lnTo>
                  <a:pt x="469" y="270"/>
                </a:lnTo>
                <a:lnTo>
                  <a:pt x="467" y="275"/>
                </a:lnTo>
                <a:lnTo>
                  <a:pt x="467" y="275"/>
                </a:lnTo>
                <a:lnTo>
                  <a:pt x="460" y="280"/>
                </a:lnTo>
                <a:lnTo>
                  <a:pt x="453" y="283"/>
                </a:lnTo>
                <a:lnTo>
                  <a:pt x="445" y="287"/>
                </a:lnTo>
                <a:lnTo>
                  <a:pt x="442" y="288"/>
                </a:lnTo>
                <a:lnTo>
                  <a:pt x="442" y="288"/>
                </a:lnTo>
                <a:lnTo>
                  <a:pt x="424" y="292"/>
                </a:lnTo>
                <a:lnTo>
                  <a:pt x="417" y="310"/>
                </a:lnTo>
                <a:lnTo>
                  <a:pt x="417" y="310"/>
                </a:lnTo>
                <a:lnTo>
                  <a:pt x="478" y="367"/>
                </a:lnTo>
                <a:lnTo>
                  <a:pt x="478" y="367"/>
                </a:lnTo>
                <a:lnTo>
                  <a:pt x="484" y="373"/>
                </a:lnTo>
                <a:lnTo>
                  <a:pt x="490" y="381"/>
                </a:lnTo>
                <a:lnTo>
                  <a:pt x="501" y="397"/>
                </a:lnTo>
                <a:lnTo>
                  <a:pt x="513" y="417"/>
                </a:lnTo>
                <a:lnTo>
                  <a:pt x="520" y="419"/>
                </a:lnTo>
                <a:lnTo>
                  <a:pt x="520" y="419"/>
                </a:lnTo>
                <a:lnTo>
                  <a:pt x="533" y="412"/>
                </a:lnTo>
                <a:lnTo>
                  <a:pt x="543" y="407"/>
                </a:lnTo>
                <a:lnTo>
                  <a:pt x="548" y="406"/>
                </a:lnTo>
                <a:lnTo>
                  <a:pt x="551" y="406"/>
                </a:lnTo>
                <a:lnTo>
                  <a:pt x="551" y="406"/>
                </a:lnTo>
                <a:lnTo>
                  <a:pt x="559" y="409"/>
                </a:lnTo>
                <a:lnTo>
                  <a:pt x="564" y="413"/>
                </a:lnTo>
                <a:lnTo>
                  <a:pt x="570" y="419"/>
                </a:lnTo>
                <a:lnTo>
                  <a:pt x="570" y="419"/>
                </a:lnTo>
                <a:lnTo>
                  <a:pt x="571" y="421"/>
                </a:lnTo>
                <a:lnTo>
                  <a:pt x="571" y="422"/>
                </a:lnTo>
                <a:lnTo>
                  <a:pt x="566" y="423"/>
                </a:lnTo>
                <a:lnTo>
                  <a:pt x="566" y="423"/>
                </a:lnTo>
                <a:lnTo>
                  <a:pt x="549" y="427"/>
                </a:lnTo>
                <a:lnTo>
                  <a:pt x="549" y="427"/>
                </a:lnTo>
                <a:lnTo>
                  <a:pt x="548" y="428"/>
                </a:lnTo>
                <a:lnTo>
                  <a:pt x="548" y="429"/>
                </a:lnTo>
                <a:lnTo>
                  <a:pt x="549" y="431"/>
                </a:lnTo>
                <a:lnTo>
                  <a:pt x="566" y="434"/>
                </a:lnTo>
                <a:lnTo>
                  <a:pt x="630" y="371"/>
                </a:lnTo>
                <a:lnTo>
                  <a:pt x="630" y="371"/>
                </a:lnTo>
                <a:lnTo>
                  <a:pt x="631" y="367"/>
                </a:lnTo>
                <a:lnTo>
                  <a:pt x="632" y="367"/>
                </a:lnTo>
                <a:lnTo>
                  <a:pt x="634" y="367"/>
                </a:lnTo>
                <a:lnTo>
                  <a:pt x="634" y="367"/>
                </a:lnTo>
                <a:lnTo>
                  <a:pt x="641" y="367"/>
                </a:lnTo>
                <a:lnTo>
                  <a:pt x="656" y="368"/>
                </a:lnTo>
                <a:lnTo>
                  <a:pt x="671" y="369"/>
                </a:lnTo>
                <a:lnTo>
                  <a:pt x="676" y="371"/>
                </a:lnTo>
                <a:lnTo>
                  <a:pt x="676" y="371"/>
                </a:lnTo>
                <a:lnTo>
                  <a:pt x="676" y="372"/>
                </a:lnTo>
                <a:lnTo>
                  <a:pt x="676" y="376"/>
                </a:lnTo>
                <a:lnTo>
                  <a:pt x="676" y="381"/>
                </a:lnTo>
                <a:lnTo>
                  <a:pt x="595" y="463"/>
                </a:lnTo>
                <a:lnTo>
                  <a:pt x="595" y="463"/>
                </a:lnTo>
                <a:lnTo>
                  <a:pt x="589" y="464"/>
                </a:lnTo>
                <a:lnTo>
                  <a:pt x="584" y="467"/>
                </a:lnTo>
                <a:lnTo>
                  <a:pt x="584" y="467"/>
                </a:lnTo>
                <a:lnTo>
                  <a:pt x="580" y="475"/>
                </a:lnTo>
                <a:lnTo>
                  <a:pt x="575" y="482"/>
                </a:lnTo>
                <a:lnTo>
                  <a:pt x="570" y="488"/>
                </a:lnTo>
                <a:lnTo>
                  <a:pt x="570" y="488"/>
                </a:lnTo>
                <a:lnTo>
                  <a:pt x="559" y="493"/>
                </a:lnTo>
                <a:lnTo>
                  <a:pt x="555" y="494"/>
                </a:lnTo>
                <a:lnTo>
                  <a:pt x="551" y="494"/>
                </a:lnTo>
                <a:lnTo>
                  <a:pt x="551" y="494"/>
                </a:lnTo>
                <a:lnTo>
                  <a:pt x="551" y="495"/>
                </a:lnTo>
                <a:lnTo>
                  <a:pt x="551" y="498"/>
                </a:lnTo>
                <a:lnTo>
                  <a:pt x="554" y="507"/>
                </a:lnTo>
                <a:lnTo>
                  <a:pt x="555" y="518"/>
                </a:lnTo>
                <a:lnTo>
                  <a:pt x="555" y="527"/>
                </a:lnTo>
                <a:lnTo>
                  <a:pt x="555" y="527"/>
                </a:lnTo>
                <a:lnTo>
                  <a:pt x="555" y="543"/>
                </a:lnTo>
                <a:lnTo>
                  <a:pt x="555" y="552"/>
                </a:lnTo>
                <a:lnTo>
                  <a:pt x="555" y="555"/>
                </a:lnTo>
                <a:lnTo>
                  <a:pt x="555" y="555"/>
                </a:lnTo>
                <a:lnTo>
                  <a:pt x="559" y="568"/>
                </a:lnTo>
                <a:lnTo>
                  <a:pt x="560" y="575"/>
                </a:lnTo>
                <a:lnTo>
                  <a:pt x="559" y="580"/>
                </a:lnTo>
                <a:lnTo>
                  <a:pt x="559" y="580"/>
                </a:lnTo>
                <a:lnTo>
                  <a:pt x="560" y="585"/>
                </a:lnTo>
                <a:lnTo>
                  <a:pt x="565" y="599"/>
                </a:lnTo>
                <a:lnTo>
                  <a:pt x="584" y="641"/>
                </a:lnTo>
                <a:lnTo>
                  <a:pt x="616" y="715"/>
                </a:lnTo>
                <a:lnTo>
                  <a:pt x="616" y="715"/>
                </a:lnTo>
                <a:lnTo>
                  <a:pt x="627" y="740"/>
                </a:lnTo>
                <a:lnTo>
                  <a:pt x="631" y="749"/>
                </a:lnTo>
                <a:lnTo>
                  <a:pt x="631" y="752"/>
                </a:lnTo>
                <a:lnTo>
                  <a:pt x="630" y="755"/>
                </a:lnTo>
                <a:lnTo>
                  <a:pt x="630" y="755"/>
                </a:lnTo>
                <a:lnTo>
                  <a:pt x="629" y="759"/>
                </a:lnTo>
                <a:lnTo>
                  <a:pt x="627" y="762"/>
                </a:lnTo>
                <a:lnTo>
                  <a:pt x="626" y="765"/>
                </a:lnTo>
                <a:lnTo>
                  <a:pt x="626" y="765"/>
                </a:lnTo>
                <a:lnTo>
                  <a:pt x="647" y="795"/>
                </a:lnTo>
                <a:lnTo>
                  <a:pt x="670" y="826"/>
                </a:lnTo>
                <a:lnTo>
                  <a:pt x="670" y="836"/>
                </a:lnTo>
                <a:lnTo>
                  <a:pt x="670" y="836"/>
                </a:lnTo>
                <a:lnTo>
                  <a:pt x="681" y="855"/>
                </a:lnTo>
                <a:lnTo>
                  <a:pt x="690" y="870"/>
                </a:lnTo>
                <a:lnTo>
                  <a:pt x="693" y="875"/>
                </a:lnTo>
                <a:lnTo>
                  <a:pt x="695" y="878"/>
                </a:lnTo>
                <a:lnTo>
                  <a:pt x="695" y="878"/>
                </a:lnTo>
                <a:lnTo>
                  <a:pt x="696" y="898"/>
                </a:lnTo>
                <a:lnTo>
                  <a:pt x="697" y="911"/>
                </a:lnTo>
                <a:lnTo>
                  <a:pt x="697" y="922"/>
                </a:lnTo>
                <a:lnTo>
                  <a:pt x="697" y="922"/>
                </a:lnTo>
                <a:lnTo>
                  <a:pt x="698" y="939"/>
                </a:lnTo>
                <a:lnTo>
                  <a:pt x="697" y="948"/>
                </a:lnTo>
                <a:lnTo>
                  <a:pt x="696" y="951"/>
                </a:lnTo>
                <a:lnTo>
                  <a:pt x="695" y="953"/>
                </a:lnTo>
                <a:lnTo>
                  <a:pt x="695" y="953"/>
                </a:lnTo>
                <a:lnTo>
                  <a:pt x="688" y="957"/>
                </a:lnTo>
                <a:lnTo>
                  <a:pt x="681" y="958"/>
                </a:lnTo>
                <a:lnTo>
                  <a:pt x="676" y="958"/>
                </a:lnTo>
                <a:lnTo>
                  <a:pt x="672" y="957"/>
                </a:lnTo>
                <a:lnTo>
                  <a:pt x="672" y="957"/>
                </a:lnTo>
                <a:lnTo>
                  <a:pt x="672" y="956"/>
                </a:lnTo>
                <a:lnTo>
                  <a:pt x="670" y="954"/>
                </a:lnTo>
                <a:lnTo>
                  <a:pt x="666" y="954"/>
                </a:lnTo>
                <a:lnTo>
                  <a:pt x="662" y="957"/>
                </a:lnTo>
                <a:lnTo>
                  <a:pt x="662" y="957"/>
                </a:lnTo>
                <a:lnTo>
                  <a:pt x="660" y="961"/>
                </a:lnTo>
                <a:lnTo>
                  <a:pt x="658" y="963"/>
                </a:lnTo>
                <a:lnTo>
                  <a:pt x="657" y="964"/>
                </a:lnTo>
                <a:lnTo>
                  <a:pt x="657" y="966"/>
                </a:lnTo>
                <a:lnTo>
                  <a:pt x="651" y="964"/>
                </a:lnTo>
                <a:lnTo>
                  <a:pt x="651" y="964"/>
                </a:lnTo>
                <a:lnTo>
                  <a:pt x="641" y="962"/>
                </a:lnTo>
                <a:lnTo>
                  <a:pt x="639" y="962"/>
                </a:lnTo>
                <a:lnTo>
                  <a:pt x="637" y="961"/>
                </a:lnTo>
                <a:lnTo>
                  <a:pt x="637" y="961"/>
                </a:lnTo>
                <a:lnTo>
                  <a:pt x="635" y="959"/>
                </a:lnTo>
                <a:lnTo>
                  <a:pt x="630" y="959"/>
                </a:lnTo>
                <a:lnTo>
                  <a:pt x="625" y="959"/>
                </a:lnTo>
                <a:lnTo>
                  <a:pt x="620" y="957"/>
                </a:lnTo>
                <a:lnTo>
                  <a:pt x="620" y="957"/>
                </a:lnTo>
                <a:lnTo>
                  <a:pt x="616" y="956"/>
                </a:lnTo>
                <a:lnTo>
                  <a:pt x="614" y="956"/>
                </a:lnTo>
                <a:lnTo>
                  <a:pt x="612" y="954"/>
                </a:lnTo>
                <a:lnTo>
                  <a:pt x="612" y="949"/>
                </a:lnTo>
                <a:lnTo>
                  <a:pt x="612" y="922"/>
                </a:lnTo>
                <a:lnTo>
                  <a:pt x="612" y="922"/>
                </a:lnTo>
                <a:lnTo>
                  <a:pt x="611" y="901"/>
                </a:lnTo>
                <a:lnTo>
                  <a:pt x="610" y="890"/>
                </a:lnTo>
                <a:lnTo>
                  <a:pt x="609" y="882"/>
                </a:lnTo>
                <a:lnTo>
                  <a:pt x="609" y="882"/>
                </a:lnTo>
                <a:lnTo>
                  <a:pt x="602" y="872"/>
                </a:lnTo>
                <a:lnTo>
                  <a:pt x="599" y="865"/>
                </a:lnTo>
                <a:lnTo>
                  <a:pt x="599" y="865"/>
                </a:lnTo>
                <a:lnTo>
                  <a:pt x="587" y="866"/>
                </a:lnTo>
                <a:lnTo>
                  <a:pt x="574" y="868"/>
                </a:lnTo>
                <a:lnTo>
                  <a:pt x="574" y="868"/>
                </a:lnTo>
                <a:lnTo>
                  <a:pt x="571" y="868"/>
                </a:lnTo>
                <a:lnTo>
                  <a:pt x="571" y="870"/>
                </a:lnTo>
                <a:lnTo>
                  <a:pt x="570" y="872"/>
                </a:lnTo>
                <a:lnTo>
                  <a:pt x="569" y="872"/>
                </a:lnTo>
                <a:lnTo>
                  <a:pt x="567" y="871"/>
                </a:lnTo>
                <a:lnTo>
                  <a:pt x="562" y="865"/>
                </a:lnTo>
                <a:lnTo>
                  <a:pt x="562" y="865"/>
                </a:lnTo>
                <a:lnTo>
                  <a:pt x="545" y="842"/>
                </a:lnTo>
                <a:lnTo>
                  <a:pt x="534" y="828"/>
                </a:lnTo>
                <a:lnTo>
                  <a:pt x="534" y="828"/>
                </a:lnTo>
                <a:lnTo>
                  <a:pt x="525" y="818"/>
                </a:lnTo>
                <a:lnTo>
                  <a:pt x="519" y="812"/>
                </a:lnTo>
                <a:lnTo>
                  <a:pt x="516" y="807"/>
                </a:lnTo>
                <a:lnTo>
                  <a:pt x="516" y="807"/>
                </a:lnTo>
                <a:lnTo>
                  <a:pt x="511" y="802"/>
                </a:lnTo>
                <a:lnTo>
                  <a:pt x="500" y="792"/>
                </a:lnTo>
                <a:lnTo>
                  <a:pt x="484" y="780"/>
                </a:lnTo>
                <a:lnTo>
                  <a:pt x="516" y="882"/>
                </a:lnTo>
                <a:lnTo>
                  <a:pt x="516" y="882"/>
                </a:lnTo>
                <a:lnTo>
                  <a:pt x="535" y="967"/>
                </a:lnTo>
                <a:lnTo>
                  <a:pt x="549" y="1030"/>
                </a:lnTo>
                <a:lnTo>
                  <a:pt x="554" y="1055"/>
                </a:lnTo>
                <a:lnTo>
                  <a:pt x="555" y="1070"/>
                </a:lnTo>
                <a:lnTo>
                  <a:pt x="555" y="1070"/>
                </a:lnTo>
                <a:lnTo>
                  <a:pt x="555" y="1093"/>
                </a:lnTo>
                <a:lnTo>
                  <a:pt x="555" y="1118"/>
                </a:lnTo>
                <a:lnTo>
                  <a:pt x="556" y="1133"/>
                </a:lnTo>
                <a:lnTo>
                  <a:pt x="559" y="1146"/>
                </a:lnTo>
                <a:lnTo>
                  <a:pt x="561" y="1161"/>
                </a:lnTo>
                <a:lnTo>
                  <a:pt x="566" y="1178"/>
                </a:lnTo>
                <a:lnTo>
                  <a:pt x="566" y="1178"/>
                </a:lnTo>
                <a:lnTo>
                  <a:pt x="575" y="1205"/>
                </a:lnTo>
                <a:lnTo>
                  <a:pt x="580" y="1226"/>
                </a:lnTo>
                <a:lnTo>
                  <a:pt x="582" y="1247"/>
                </a:lnTo>
                <a:lnTo>
                  <a:pt x="584" y="1274"/>
                </a:lnTo>
                <a:lnTo>
                  <a:pt x="584" y="1274"/>
                </a:lnTo>
                <a:lnTo>
                  <a:pt x="585" y="1316"/>
                </a:lnTo>
                <a:lnTo>
                  <a:pt x="587" y="1372"/>
                </a:lnTo>
                <a:lnTo>
                  <a:pt x="592" y="1427"/>
                </a:lnTo>
                <a:lnTo>
                  <a:pt x="595" y="1449"/>
                </a:lnTo>
                <a:lnTo>
                  <a:pt x="599" y="1466"/>
                </a:lnTo>
                <a:lnTo>
                  <a:pt x="599" y="1466"/>
                </a:lnTo>
                <a:lnTo>
                  <a:pt x="605" y="1489"/>
                </a:lnTo>
                <a:lnTo>
                  <a:pt x="609" y="1508"/>
                </a:lnTo>
                <a:lnTo>
                  <a:pt x="612" y="1527"/>
                </a:lnTo>
                <a:lnTo>
                  <a:pt x="599" y="1533"/>
                </a:lnTo>
                <a:lnTo>
                  <a:pt x="587" y="1544"/>
                </a:lnTo>
                <a:lnTo>
                  <a:pt x="587" y="1544"/>
                </a:lnTo>
                <a:lnTo>
                  <a:pt x="590" y="1552"/>
                </a:lnTo>
                <a:lnTo>
                  <a:pt x="596" y="1568"/>
                </a:lnTo>
                <a:lnTo>
                  <a:pt x="601" y="1579"/>
                </a:lnTo>
                <a:lnTo>
                  <a:pt x="606" y="1588"/>
                </a:lnTo>
                <a:lnTo>
                  <a:pt x="612" y="1598"/>
                </a:lnTo>
                <a:lnTo>
                  <a:pt x="620" y="1604"/>
                </a:lnTo>
                <a:lnTo>
                  <a:pt x="620" y="1604"/>
                </a:lnTo>
                <a:lnTo>
                  <a:pt x="627" y="1610"/>
                </a:lnTo>
                <a:lnTo>
                  <a:pt x="637" y="1615"/>
                </a:lnTo>
                <a:lnTo>
                  <a:pt x="657" y="1623"/>
                </a:lnTo>
                <a:lnTo>
                  <a:pt x="676" y="1629"/>
                </a:lnTo>
                <a:lnTo>
                  <a:pt x="687" y="1633"/>
                </a:lnTo>
                <a:lnTo>
                  <a:pt x="687" y="1633"/>
                </a:lnTo>
                <a:lnTo>
                  <a:pt x="701" y="1635"/>
                </a:lnTo>
                <a:lnTo>
                  <a:pt x="723" y="1640"/>
                </a:lnTo>
                <a:lnTo>
                  <a:pt x="734" y="1643"/>
                </a:lnTo>
                <a:lnTo>
                  <a:pt x="744" y="1645"/>
                </a:lnTo>
                <a:lnTo>
                  <a:pt x="752" y="1650"/>
                </a:lnTo>
                <a:lnTo>
                  <a:pt x="753" y="1651"/>
                </a:lnTo>
                <a:lnTo>
                  <a:pt x="754" y="1654"/>
                </a:lnTo>
                <a:lnTo>
                  <a:pt x="754" y="1654"/>
                </a:lnTo>
                <a:lnTo>
                  <a:pt x="756" y="1664"/>
                </a:lnTo>
                <a:lnTo>
                  <a:pt x="754" y="1673"/>
                </a:lnTo>
                <a:lnTo>
                  <a:pt x="753" y="1676"/>
                </a:lnTo>
                <a:lnTo>
                  <a:pt x="751" y="1679"/>
                </a:lnTo>
                <a:lnTo>
                  <a:pt x="748" y="1681"/>
                </a:lnTo>
                <a:lnTo>
                  <a:pt x="744" y="1683"/>
                </a:lnTo>
                <a:lnTo>
                  <a:pt x="744" y="1683"/>
                </a:lnTo>
                <a:lnTo>
                  <a:pt x="648" y="1689"/>
                </a:lnTo>
                <a:lnTo>
                  <a:pt x="585" y="1693"/>
                </a:lnTo>
                <a:lnTo>
                  <a:pt x="549" y="1694"/>
                </a:lnTo>
                <a:lnTo>
                  <a:pt x="549" y="1694"/>
                </a:lnTo>
                <a:lnTo>
                  <a:pt x="536" y="1694"/>
                </a:lnTo>
                <a:lnTo>
                  <a:pt x="526" y="1694"/>
                </a:lnTo>
                <a:lnTo>
                  <a:pt x="523" y="1693"/>
                </a:lnTo>
                <a:lnTo>
                  <a:pt x="519" y="1691"/>
                </a:lnTo>
                <a:lnTo>
                  <a:pt x="515" y="1690"/>
                </a:lnTo>
                <a:lnTo>
                  <a:pt x="513" y="1686"/>
                </a:lnTo>
                <a:lnTo>
                  <a:pt x="513" y="1686"/>
                </a:lnTo>
                <a:lnTo>
                  <a:pt x="511" y="1681"/>
                </a:lnTo>
                <a:lnTo>
                  <a:pt x="510" y="1675"/>
                </a:lnTo>
                <a:lnTo>
                  <a:pt x="511" y="1661"/>
                </a:lnTo>
                <a:lnTo>
                  <a:pt x="516" y="1637"/>
                </a:lnTo>
                <a:lnTo>
                  <a:pt x="516" y="1637"/>
                </a:lnTo>
                <a:lnTo>
                  <a:pt x="518" y="1632"/>
                </a:lnTo>
                <a:lnTo>
                  <a:pt x="519" y="1630"/>
                </a:lnTo>
                <a:lnTo>
                  <a:pt x="520" y="1629"/>
                </a:lnTo>
                <a:lnTo>
                  <a:pt x="520" y="1623"/>
                </a:lnTo>
                <a:lnTo>
                  <a:pt x="520" y="1623"/>
                </a:lnTo>
                <a:lnTo>
                  <a:pt x="513" y="1554"/>
                </a:lnTo>
                <a:lnTo>
                  <a:pt x="513" y="1554"/>
                </a:lnTo>
                <a:lnTo>
                  <a:pt x="505" y="1559"/>
                </a:lnTo>
                <a:lnTo>
                  <a:pt x="499" y="1563"/>
                </a:lnTo>
                <a:lnTo>
                  <a:pt x="491" y="1565"/>
                </a:lnTo>
                <a:lnTo>
                  <a:pt x="491" y="1565"/>
                </a:lnTo>
                <a:lnTo>
                  <a:pt x="481" y="1568"/>
                </a:lnTo>
                <a:lnTo>
                  <a:pt x="465" y="1572"/>
                </a:lnTo>
                <a:lnTo>
                  <a:pt x="457" y="1572"/>
                </a:lnTo>
                <a:lnTo>
                  <a:pt x="448" y="1572"/>
                </a:lnTo>
                <a:lnTo>
                  <a:pt x="439" y="1572"/>
                </a:lnTo>
                <a:lnTo>
                  <a:pt x="430" y="1569"/>
                </a:lnTo>
                <a:lnTo>
                  <a:pt x="430" y="1569"/>
                </a:lnTo>
                <a:lnTo>
                  <a:pt x="418" y="1563"/>
                </a:lnTo>
                <a:lnTo>
                  <a:pt x="407" y="1558"/>
                </a:lnTo>
                <a:lnTo>
                  <a:pt x="400" y="1555"/>
                </a:lnTo>
                <a:lnTo>
                  <a:pt x="393" y="1553"/>
                </a:lnTo>
                <a:lnTo>
                  <a:pt x="383" y="1552"/>
                </a:lnTo>
                <a:lnTo>
                  <a:pt x="371" y="1552"/>
                </a:lnTo>
                <a:lnTo>
                  <a:pt x="371" y="1552"/>
                </a:lnTo>
                <a:lnTo>
                  <a:pt x="346" y="1550"/>
                </a:lnTo>
                <a:lnTo>
                  <a:pt x="324" y="1550"/>
                </a:lnTo>
                <a:lnTo>
                  <a:pt x="314" y="1550"/>
                </a:lnTo>
                <a:lnTo>
                  <a:pt x="303" y="1552"/>
                </a:lnTo>
                <a:lnTo>
                  <a:pt x="292" y="1554"/>
                </a:lnTo>
                <a:lnTo>
                  <a:pt x="278" y="1558"/>
                </a:lnTo>
                <a:lnTo>
                  <a:pt x="278" y="1558"/>
                </a:lnTo>
                <a:lnTo>
                  <a:pt x="256" y="1565"/>
                </a:lnTo>
                <a:lnTo>
                  <a:pt x="243" y="1570"/>
                </a:lnTo>
                <a:lnTo>
                  <a:pt x="235" y="1573"/>
                </a:lnTo>
                <a:lnTo>
                  <a:pt x="225" y="1573"/>
                </a:lnTo>
                <a:lnTo>
                  <a:pt x="225" y="1573"/>
                </a:lnTo>
                <a:lnTo>
                  <a:pt x="214" y="1573"/>
                </a:lnTo>
                <a:lnTo>
                  <a:pt x="204" y="1574"/>
                </a:lnTo>
                <a:lnTo>
                  <a:pt x="197" y="1575"/>
                </a:lnTo>
                <a:lnTo>
                  <a:pt x="192" y="1575"/>
                </a:lnTo>
                <a:lnTo>
                  <a:pt x="192" y="1575"/>
                </a:lnTo>
                <a:lnTo>
                  <a:pt x="189" y="1573"/>
                </a:lnTo>
                <a:lnTo>
                  <a:pt x="181" y="1568"/>
                </a:lnTo>
                <a:lnTo>
                  <a:pt x="176" y="1565"/>
                </a:lnTo>
                <a:lnTo>
                  <a:pt x="172" y="1564"/>
                </a:lnTo>
                <a:lnTo>
                  <a:pt x="167" y="1564"/>
                </a:lnTo>
                <a:lnTo>
                  <a:pt x="164" y="1565"/>
                </a:lnTo>
                <a:lnTo>
                  <a:pt x="164" y="1565"/>
                </a:lnTo>
                <a:lnTo>
                  <a:pt x="157" y="1570"/>
                </a:lnTo>
                <a:lnTo>
                  <a:pt x="151" y="1578"/>
                </a:lnTo>
                <a:lnTo>
                  <a:pt x="146" y="1584"/>
                </a:lnTo>
                <a:lnTo>
                  <a:pt x="142" y="1590"/>
                </a:lnTo>
                <a:lnTo>
                  <a:pt x="142" y="1590"/>
                </a:lnTo>
                <a:lnTo>
                  <a:pt x="140" y="1600"/>
                </a:lnTo>
                <a:lnTo>
                  <a:pt x="135" y="1615"/>
                </a:lnTo>
                <a:lnTo>
                  <a:pt x="135" y="1625"/>
                </a:lnTo>
                <a:lnTo>
                  <a:pt x="135" y="1635"/>
                </a:lnTo>
                <a:lnTo>
                  <a:pt x="136" y="1645"/>
                </a:lnTo>
                <a:lnTo>
                  <a:pt x="139" y="1654"/>
                </a:lnTo>
                <a:lnTo>
                  <a:pt x="139" y="1654"/>
                </a:lnTo>
                <a:lnTo>
                  <a:pt x="149" y="1671"/>
                </a:lnTo>
                <a:lnTo>
                  <a:pt x="156" y="1684"/>
                </a:lnTo>
                <a:lnTo>
                  <a:pt x="165" y="1694"/>
                </a:lnTo>
                <a:lnTo>
                  <a:pt x="171" y="1700"/>
                </a:lnTo>
                <a:lnTo>
                  <a:pt x="171" y="1700"/>
                </a:lnTo>
                <a:lnTo>
                  <a:pt x="177" y="1704"/>
                </a:lnTo>
                <a:lnTo>
                  <a:pt x="181" y="1708"/>
                </a:lnTo>
                <a:lnTo>
                  <a:pt x="184" y="1713"/>
                </a:lnTo>
                <a:lnTo>
                  <a:pt x="186" y="1719"/>
                </a:lnTo>
                <a:lnTo>
                  <a:pt x="186" y="1719"/>
                </a:lnTo>
                <a:lnTo>
                  <a:pt x="185" y="1723"/>
                </a:lnTo>
                <a:lnTo>
                  <a:pt x="184" y="1725"/>
                </a:lnTo>
                <a:lnTo>
                  <a:pt x="182" y="1729"/>
                </a:lnTo>
                <a:lnTo>
                  <a:pt x="180" y="1731"/>
                </a:lnTo>
                <a:lnTo>
                  <a:pt x="176" y="1734"/>
                </a:lnTo>
                <a:lnTo>
                  <a:pt x="171" y="1735"/>
                </a:lnTo>
                <a:lnTo>
                  <a:pt x="166" y="1736"/>
                </a:lnTo>
                <a:lnTo>
                  <a:pt x="161" y="1736"/>
                </a:lnTo>
                <a:lnTo>
                  <a:pt x="161" y="1736"/>
                </a:lnTo>
                <a:lnTo>
                  <a:pt x="154" y="1735"/>
                </a:lnTo>
                <a:lnTo>
                  <a:pt x="144" y="1733"/>
                </a:lnTo>
                <a:lnTo>
                  <a:pt x="121" y="1725"/>
                </a:lnTo>
                <a:lnTo>
                  <a:pt x="99" y="1715"/>
                </a:lnTo>
                <a:lnTo>
                  <a:pt x="83" y="1708"/>
                </a:lnTo>
                <a:lnTo>
                  <a:pt x="83" y="1708"/>
                </a:lnTo>
                <a:lnTo>
                  <a:pt x="75" y="1703"/>
                </a:lnTo>
                <a:lnTo>
                  <a:pt x="69" y="1693"/>
                </a:lnTo>
                <a:lnTo>
                  <a:pt x="60" y="1681"/>
                </a:lnTo>
                <a:lnTo>
                  <a:pt x="53" y="1669"/>
                </a:lnTo>
                <a:lnTo>
                  <a:pt x="42" y="1647"/>
                </a:lnTo>
                <a:lnTo>
                  <a:pt x="37" y="1637"/>
                </a:lnTo>
                <a:lnTo>
                  <a:pt x="37" y="1637"/>
                </a:lnTo>
                <a:lnTo>
                  <a:pt x="29" y="1633"/>
                </a:lnTo>
                <a:lnTo>
                  <a:pt x="25" y="1629"/>
                </a:lnTo>
                <a:lnTo>
                  <a:pt x="22" y="1625"/>
                </a:lnTo>
                <a:lnTo>
                  <a:pt x="22" y="1625"/>
                </a:lnTo>
                <a:lnTo>
                  <a:pt x="13" y="1599"/>
                </a:lnTo>
                <a:lnTo>
                  <a:pt x="7" y="1580"/>
                </a:lnTo>
                <a:lnTo>
                  <a:pt x="4" y="1569"/>
                </a:lnTo>
                <a:lnTo>
                  <a:pt x="4" y="1569"/>
                </a:lnTo>
                <a:lnTo>
                  <a:pt x="5" y="1563"/>
                </a:lnTo>
                <a:lnTo>
                  <a:pt x="7" y="1559"/>
                </a:lnTo>
                <a:lnTo>
                  <a:pt x="12" y="1554"/>
                </a:lnTo>
                <a:lnTo>
                  <a:pt x="12" y="1554"/>
                </a:lnTo>
                <a:lnTo>
                  <a:pt x="7" y="1541"/>
                </a:lnTo>
                <a:lnTo>
                  <a:pt x="0" y="1527"/>
                </a:lnTo>
                <a:lnTo>
                  <a:pt x="0" y="1527"/>
                </a:lnTo>
                <a:lnTo>
                  <a:pt x="12" y="1523"/>
                </a:lnTo>
                <a:lnTo>
                  <a:pt x="24" y="1519"/>
                </a:lnTo>
                <a:lnTo>
                  <a:pt x="38" y="1514"/>
                </a:lnTo>
                <a:lnTo>
                  <a:pt x="53" y="1506"/>
                </a:lnTo>
                <a:lnTo>
                  <a:pt x="69" y="1496"/>
                </a:lnTo>
                <a:lnTo>
                  <a:pt x="75" y="1491"/>
                </a:lnTo>
                <a:lnTo>
                  <a:pt x="83" y="1484"/>
                </a:lnTo>
                <a:lnTo>
                  <a:pt x="88" y="1477"/>
                </a:lnTo>
                <a:lnTo>
                  <a:pt x="93" y="1469"/>
                </a:lnTo>
                <a:lnTo>
                  <a:pt x="93" y="1469"/>
                </a:lnTo>
                <a:lnTo>
                  <a:pt x="101" y="1451"/>
                </a:lnTo>
                <a:lnTo>
                  <a:pt x="111" y="1428"/>
                </a:lnTo>
                <a:lnTo>
                  <a:pt x="119" y="1402"/>
                </a:lnTo>
                <a:lnTo>
                  <a:pt x="128" y="1375"/>
                </a:lnTo>
                <a:lnTo>
                  <a:pt x="142" y="1321"/>
                </a:lnTo>
                <a:lnTo>
                  <a:pt x="154" y="1277"/>
                </a:lnTo>
                <a:lnTo>
                  <a:pt x="154" y="1277"/>
                </a:lnTo>
                <a:lnTo>
                  <a:pt x="162" y="1246"/>
                </a:lnTo>
                <a:lnTo>
                  <a:pt x="171" y="1220"/>
                </a:lnTo>
                <a:lnTo>
                  <a:pt x="179" y="1200"/>
                </a:lnTo>
                <a:lnTo>
                  <a:pt x="182" y="1185"/>
                </a:lnTo>
                <a:lnTo>
                  <a:pt x="182" y="1185"/>
                </a:lnTo>
                <a:lnTo>
                  <a:pt x="186" y="1166"/>
                </a:lnTo>
                <a:lnTo>
                  <a:pt x="194" y="1140"/>
                </a:lnTo>
                <a:lnTo>
                  <a:pt x="204" y="1107"/>
                </a:lnTo>
                <a:lnTo>
                  <a:pt x="214" y="1070"/>
                </a:lnTo>
                <a:lnTo>
                  <a:pt x="214" y="1070"/>
                </a:lnTo>
                <a:lnTo>
                  <a:pt x="219" y="1053"/>
                </a:lnTo>
                <a:lnTo>
                  <a:pt x="221" y="1034"/>
                </a:lnTo>
                <a:lnTo>
                  <a:pt x="224" y="1017"/>
                </a:lnTo>
                <a:lnTo>
                  <a:pt x="225" y="1001"/>
                </a:lnTo>
                <a:lnTo>
                  <a:pt x="225" y="977"/>
                </a:lnTo>
                <a:lnTo>
                  <a:pt x="225" y="968"/>
                </a:lnTo>
                <a:lnTo>
                  <a:pt x="232" y="872"/>
                </a:lnTo>
                <a:lnTo>
                  <a:pt x="217" y="865"/>
                </a:lnTo>
                <a:lnTo>
                  <a:pt x="217" y="865"/>
                </a:lnTo>
                <a:lnTo>
                  <a:pt x="217" y="803"/>
                </a:lnTo>
                <a:lnTo>
                  <a:pt x="217" y="755"/>
                </a:lnTo>
                <a:lnTo>
                  <a:pt x="216" y="735"/>
                </a:lnTo>
                <a:lnTo>
                  <a:pt x="214" y="719"/>
                </a:lnTo>
                <a:lnTo>
                  <a:pt x="214" y="719"/>
                </a:lnTo>
                <a:lnTo>
                  <a:pt x="210" y="682"/>
                </a:lnTo>
                <a:lnTo>
                  <a:pt x="205" y="631"/>
                </a:lnTo>
                <a:lnTo>
                  <a:pt x="201" y="580"/>
                </a:lnTo>
                <a:lnTo>
                  <a:pt x="200" y="560"/>
                </a:lnTo>
                <a:lnTo>
                  <a:pt x="200" y="544"/>
                </a:lnTo>
                <a:lnTo>
                  <a:pt x="200" y="544"/>
                </a:lnTo>
                <a:lnTo>
                  <a:pt x="201" y="530"/>
                </a:lnTo>
                <a:lnTo>
                  <a:pt x="204" y="514"/>
                </a:lnTo>
                <a:lnTo>
                  <a:pt x="214" y="478"/>
                </a:lnTo>
                <a:lnTo>
                  <a:pt x="224" y="444"/>
                </a:lnTo>
                <a:lnTo>
                  <a:pt x="232" y="423"/>
                </a:lnTo>
                <a:lnTo>
                  <a:pt x="232" y="423"/>
                </a:lnTo>
                <a:lnTo>
                  <a:pt x="256" y="369"/>
                </a:lnTo>
                <a:lnTo>
                  <a:pt x="275" y="327"/>
                </a:lnTo>
                <a:lnTo>
                  <a:pt x="271" y="3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904418ED-6A5A-4C0C-B202-4754DECC6FBE}"/>
              </a:ext>
            </a:extLst>
          </p:cNvPr>
          <p:cNvSpPr>
            <a:spLocks/>
          </p:cNvSpPr>
          <p:nvPr/>
        </p:nvSpPr>
        <p:spPr bwMode="auto">
          <a:xfrm>
            <a:off x="7208304" y="968841"/>
            <a:ext cx="1142065" cy="2383441"/>
          </a:xfrm>
          <a:custGeom>
            <a:avLst/>
            <a:gdLst>
              <a:gd name="T0" fmla="*/ 130 w 644"/>
              <a:gd name="T1" fmla="*/ 118 h 1344"/>
              <a:gd name="T2" fmla="*/ 172 w 644"/>
              <a:gd name="T3" fmla="*/ 128 h 1344"/>
              <a:gd name="T4" fmla="*/ 196 w 644"/>
              <a:gd name="T5" fmla="*/ 148 h 1344"/>
              <a:gd name="T6" fmla="*/ 219 w 644"/>
              <a:gd name="T7" fmla="*/ 170 h 1344"/>
              <a:gd name="T8" fmla="*/ 225 w 644"/>
              <a:gd name="T9" fmla="*/ 198 h 1344"/>
              <a:gd name="T10" fmla="*/ 245 w 644"/>
              <a:gd name="T11" fmla="*/ 212 h 1344"/>
              <a:gd name="T12" fmla="*/ 279 w 644"/>
              <a:gd name="T13" fmla="*/ 241 h 1344"/>
              <a:gd name="T14" fmla="*/ 257 w 644"/>
              <a:gd name="T15" fmla="*/ 307 h 1344"/>
              <a:gd name="T16" fmla="*/ 196 w 644"/>
              <a:gd name="T17" fmla="*/ 360 h 1344"/>
              <a:gd name="T18" fmla="*/ 14 w 644"/>
              <a:gd name="T19" fmla="*/ 350 h 1344"/>
              <a:gd name="T20" fmla="*/ 68 w 644"/>
              <a:gd name="T21" fmla="*/ 401 h 1344"/>
              <a:gd name="T22" fmla="*/ 68 w 644"/>
              <a:gd name="T23" fmla="*/ 452 h 1344"/>
              <a:gd name="T24" fmla="*/ 123 w 644"/>
              <a:gd name="T25" fmla="*/ 500 h 1344"/>
              <a:gd name="T26" fmla="*/ 203 w 644"/>
              <a:gd name="T27" fmla="*/ 533 h 1344"/>
              <a:gd name="T28" fmla="*/ 197 w 644"/>
              <a:gd name="T29" fmla="*/ 746 h 1344"/>
              <a:gd name="T30" fmla="*/ 216 w 644"/>
              <a:gd name="T31" fmla="*/ 871 h 1344"/>
              <a:gd name="T32" fmla="*/ 200 w 644"/>
              <a:gd name="T33" fmla="*/ 991 h 1344"/>
              <a:gd name="T34" fmla="*/ 252 w 644"/>
              <a:gd name="T35" fmla="*/ 1061 h 1344"/>
              <a:gd name="T36" fmla="*/ 399 w 644"/>
              <a:gd name="T37" fmla="*/ 1158 h 1344"/>
              <a:gd name="T38" fmla="*/ 402 w 644"/>
              <a:gd name="T39" fmla="*/ 1202 h 1344"/>
              <a:gd name="T40" fmla="*/ 393 w 644"/>
              <a:gd name="T41" fmla="*/ 1238 h 1344"/>
              <a:gd name="T42" fmla="*/ 326 w 644"/>
              <a:gd name="T43" fmla="*/ 1276 h 1344"/>
              <a:gd name="T44" fmla="*/ 293 w 644"/>
              <a:gd name="T45" fmla="*/ 1306 h 1344"/>
              <a:gd name="T46" fmla="*/ 412 w 644"/>
              <a:gd name="T47" fmla="*/ 1332 h 1344"/>
              <a:gd name="T48" fmla="*/ 492 w 644"/>
              <a:gd name="T49" fmla="*/ 1328 h 1344"/>
              <a:gd name="T50" fmla="*/ 483 w 644"/>
              <a:gd name="T51" fmla="*/ 1265 h 1344"/>
              <a:gd name="T52" fmla="*/ 473 w 644"/>
              <a:gd name="T53" fmla="*/ 1194 h 1344"/>
              <a:gd name="T54" fmla="*/ 506 w 644"/>
              <a:gd name="T55" fmla="*/ 1217 h 1344"/>
              <a:gd name="T56" fmla="*/ 512 w 644"/>
              <a:gd name="T57" fmla="*/ 1284 h 1344"/>
              <a:gd name="T58" fmla="*/ 512 w 644"/>
              <a:gd name="T59" fmla="*/ 1334 h 1344"/>
              <a:gd name="T60" fmla="*/ 545 w 644"/>
              <a:gd name="T61" fmla="*/ 1328 h 1344"/>
              <a:gd name="T62" fmla="*/ 626 w 644"/>
              <a:gd name="T63" fmla="*/ 1192 h 1344"/>
              <a:gd name="T64" fmla="*/ 639 w 644"/>
              <a:gd name="T65" fmla="*/ 1152 h 1344"/>
              <a:gd name="T66" fmla="*/ 590 w 644"/>
              <a:gd name="T67" fmla="*/ 1130 h 1344"/>
              <a:gd name="T68" fmla="*/ 560 w 644"/>
              <a:gd name="T69" fmla="*/ 1129 h 1344"/>
              <a:gd name="T70" fmla="*/ 477 w 644"/>
              <a:gd name="T71" fmla="*/ 1027 h 1344"/>
              <a:gd name="T72" fmla="*/ 502 w 644"/>
              <a:gd name="T73" fmla="*/ 976 h 1344"/>
              <a:gd name="T74" fmla="*/ 596 w 644"/>
              <a:gd name="T75" fmla="*/ 955 h 1344"/>
              <a:gd name="T76" fmla="*/ 588 w 644"/>
              <a:gd name="T77" fmla="*/ 886 h 1344"/>
              <a:gd name="T78" fmla="*/ 555 w 644"/>
              <a:gd name="T79" fmla="*/ 684 h 1344"/>
              <a:gd name="T80" fmla="*/ 615 w 644"/>
              <a:gd name="T81" fmla="*/ 623 h 1344"/>
              <a:gd name="T82" fmla="*/ 628 w 644"/>
              <a:gd name="T83" fmla="*/ 588 h 1344"/>
              <a:gd name="T84" fmla="*/ 622 w 644"/>
              <a:gd name="T85" fmla="*/ 491 h 1344"/>
              <a:gd name="T86" fmla="*/ 605 w 644"/>
              <a:gd name="T87" fmla="*/ 439 h 1344"/>
              <a:gd name="T88" fmla="*/ 567 w 644"/>
              <a:gd name="T89" fmla="*/ 424 h 1344"/>
              <a:gd name="T90" fmla="*/ 560 w 644"/>
              <a:gd name="T91" fmla="*/ 395 h 1344"/>
              <a:gd name="T92" fmla="*/ 538 w 644"/>
              <a:gd name="T93" fmla="*/ 366 h 1344"/>
              <a:gd name="T94" fmla="*/ 536 w 644"/>
              <a:gd name="T95" fmla="*/ 332 h 1344"/>
              <a:gd name="T96" fmla="*/ 460 w 644"/>
              <a:gd name="T97" fmla="*/ 199 h 1344"/>
              <a:gd name="T98" fmla="*/ 394 w 644"/>
              <a:gd name="T99" fmla="*/ 125 h 1344"/>
              <a:gd name="T100" fmla="*/ 386 w 644"/>
              <a:gd name="T101" fmla="*/ 67 h 1344"/>
              <a:gd name="T102" fmla="*/ 342 w 644"/>
              <a:gd name="T103" fmla="*/ 24 h 1344"/>
              <a:gd name="T104" fmla="*/ 254 w 644"/>
              <a:gd name="T105" fmla="*/ 4 h 1344"/>
              <a:gd name="T106" fmla="*/ 202 w 644"/>
              <a:gd name="T107" fmla="*/ 44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4" h="1344">
                <a:moveTo>
                  <a:pt x="186" y="86"/>
                </a:moveTo>
                <a:lnTo>
                  <a:pt x="123" y="100"/>
                </a:lnTo>
                <a:lnTo>
                  <a:pt x="123" y="100"/>
                </a:lnTo>
                <a:lnTo>
                  <a:pt x="123" y="103"/>
                </a:lnTo>
                <a:lnTo>
                  <a:pt x="125" y="109"/>
                </a:lnTo>
                <a:lnTo>
                  <a:pt x="126" y="114"/>
                </a:lnTo>
                <a:lnTo>
                  <a:pt x="130" y="118"/>
                </a:lnTo>
                <a:lnTo>
                  <a:pt x="134" y="122"/>
                </a:lnTo>
                <a:lnTo>
                  <a:pt x="138" y="126"/>
                </a:lnTo>
                <a:lnTo>
                  <a:pt x="138" y="126"/>
                </a:lnTo>
                <a:lnTo>
                  <a:pt x="146" y="127"/>
                </a:lnTo>
                <a:lnTo>
                  <a:pt x="154" y="128"/>
                </a:lnTo>
                <a:lnTo>
                  <a:pt x="162" y="128"/>
                </a:lnTo>
                <a:lnTo>
                  <a:pt x="172" y="128"/>
                </a:lnTo>
                <a:lnTo>
                  <a:pt x="186" y="126"/>
                </a:lnTo>
                <a:lnTo>
                  <a:pt x="194" y="126"/>
                </a:lnTo>
                <a:lnTo>
                  <a:pt x="194" y="126"/>
                </a:lnTo>
                <a:lnTo>
                  <a:pt x="192" y="136"/>
                </a:lnTo>
                <a:lnTo>
                  <a:pt x="192" y="143"/>
                </a:lnTo>
                <a:lnTo>
                  <a:pt x="195" y="146"/>
                </a:lnTo>
                <a:lnTo>
                  <a:pt x="196" y="148"/>
                </a:lnTo>
                <a:lnTo>
                  <a:pt x="196" y="148"/>
                </a:lnTo>
                <a:lnTo>
                  <a:pt x="215" y="157"/>
                </a:lnTo>
                <a:lnTo>
                  <a:pt x="215" y="157"/>
                </a:lnTo>
                <a:lnTo>
                  <a:pt x="218" y="162"/>
                </a:lnTo>
                <a:lnTo>
                  <a:pt x="219" y="166"/>
                </a:lnTo>
                <a:lnTo>
                  <a:pt x="219" y="170"/>
                </a:lnTo>
                <a:lnTo>
                  <a:pt x="219" y="170"/>
                </a:lnTo>
                <a:lnTo>
                  <a:pt x="218" y="176"/>
                </a:lnTo>
                <a:lnTo>
                  <a:pt x="215" y="185"/>
                </a:lnTo>
                <a:lnTo>
                  <a:pt x="214" y="192"/>
                </a:lnTo>
                <a:lnTo>
                  <a:pt x="214" y="194"/>
                </a:lnTo>
                <a:lnTo>
                  <a:pt x="215" y="196"/>
                </a:lnTo>
                <a:lnTo>
                  <a:pt x="215" y="196"/>
                </a:lnTo>
                <a:lnTo>
                  <a:pt x="225" y="198"/>
                </a:lnTo>
                <a:lnTo>
                  <a:pt x="228" y="199"/>
                </a:lnTo>
                <a:lnTo>
                  <a:pt x="228" y="199"/>
                </a:lnTo>
                <a:lnTo>
                  <a:pt x="231" y="202"/>
                </a:lnTo>
                <a:lnTo>
                  <a:pt x="236" y="205"/>
                </a:lnTo>
                <a:lnTo>
                  <a:pt x="236" y="205"/>
                </a:lnTo>
                <a:lnTo>
                  <a:pt x="245" y="212"/>
                </a:lnTo>
                <a:lnTo>
                  <a:pt x="245" y="212"/>
                </a:lnTo>
                <a:lnTo>
                  <a:pt x="257" y="228"/>
                </a:lnTo>
                <a:lnTo>
                  <a:pt x="257" y="228"/>
                </a:lnTo>
                <a:lnTo>
                  <a:pt x="264" y="238"/>
                </a:lnTo>
                <a:lnTo>
                  <a:pt x="268" y="240"/>
                </a:lnTo>
                <a:lnTo>
                  <a:pt x="270" y="241"/>
                </a:lnTo>
                <a:lnTo>
                  <a:pt x="270" y="241"/>
                </a:lnTo>
                <a:lnTo>
                  <a:pt x="279" y="241"/>
                </a:lnTo>
                <a:lnTo>
                  <a:pt x="284" y="241"/>
                </a:lnTo>
                <a:lnTo>
                  <a:pt x="284" y="241"/>
                </a:lnTo>
                <a:lnTo>
                  <a:pt x="276" y="254"/>
                </a:lnTo>
                <a:lnTo>
                  <a:pt x="269" y="268"/>
                </a:lnTo>
                <a:lnTo>
                  <a:pt x="264" y="283"/>
                </a:lnTo>
                <a:lnTo>
                  <a:pt x="264" y="283"/>
                </a:lnTo>
                <a:lnTo>
                  <a:pt x="257" y="307"/>
                </a:lnTo>
                <a:lnTo>
                  <a:pt x="248" y="342"/>
                </a:lnTo>
                <a:lnTo>
                  <a:pt x="239" y="372"/>
                </a:lnTo>
                <a:lnTo>
                  <a:pt x="237" y="382"/>
                </a:lnTo>
                <a:lnTo>
                  <a:pt x="236" y="385"/>
                </a:lnTo>
                <a:lnTo>
                  <a:pt x="236" y="385"/>
                </a:lnTo>
                <a:lnTo>
                  <a:pt x="215" y="372"/>
                </a:lnTo>
                <a:lnTo>
                  <a:pt x="196" y="360"/>
                </a:lnTo>
                <a:lnTo>
                  <a:pt x="106" y="382"/>
                </a:lnTo>
                <a:lnTo>
                  <a:pt x="42" y="356"/>
                </a:lnTo>
                <a:lnTo>
                  <a:pt x="42" y="356"/>
                </a:lnTo>
                <a:lnTo>
                  <a:pt x="29" y="353"/>
                </a:lnTo>
                <a:lnTo>
                  <a:pt x="18" y="350"/>
                </a:lnTo>
                <a:lnTo>
                  <a:pt x="14" y="350"/>
                </a:lnTo>
                <a:lnTo>
                  <a:pt x="14" y="350"/>
                </a:lnTo>
                <a:lnTo>
                  <a:pt x="12" y="350"/>
                </a:lnTo>
                <a:lnTo>
                  <a:pt x="12" y="353"/>
                </a:lnTo>
                <a:lnTo>
                  <a:pt x="12" y="359"/>
                </a:lnTo>
                <a:lnTo>
                  <a:pt x="14" y="366"/>
                </a:lnTo>
                <a:lnTo>
                  <a:pt x="0" y="370"/>
                </a:lnTo>
                <a:lnTo>
                  <a:pt x="68" y="401"/>
                </a:lnTo>
                <a:lnTo>
                  <a:pt x="68" y="401"/>
                </a:lnTo>
                <a:lnTo>
                  <a:pt x="66" y="414"/>
                </a:lnTo>
                <a:lnTo>
                  <a:pt x="65" y="431"/>
                </a:lnTo>
                <a:lnTo>
                  <a:pt x="65" y="431"/>
                </a:lnTo>
                <a:lnTo>
                  <a:pt x="64" y="442"/>
                </a:lnTo>
                <a:lnTo>
                  <a:pt x="65" y="448"/>
                </a:lnTo>
                <a:lnTo>
                  <a:pt x="68" y="452"/>
                </a:lnTo>
                <a:lnTo>
                  <a:pt x="68" y="452"/>
                </a:lnTo>
                <a:lnTo>
                  <a:pt x="75" y="460"/>
                </a:lnTo>
                <a:lnTo>
                  <a:pt x="77" y="462"/>
                </a:lnTo>
                <a:lnTo>
                  <a:pt x="77" y="462"/>
                </a:lnTo>
                <a:lnTo>
                  <a:pt x="98" y="478"/>
                </a:lnTo>
                <a:lnTo>
                  <a:pt x="113" y="491"/>
                </a:lnTo>
                <a:lnTo>
                  <a:pt x="119" y="497"/>
                </a:lnTo>
                <a:lnTo>
                  <a:pt x="123" y="500"/>
                </a:lnTo>
                <a:lnTo>
                  <a:pt x="123" y="500"/>
                </a:lnTo>
                <a:lnTo>
                  <a:pt x="128" y="505"/>
                </a:lnTo>
                <a:lnTo>
                  <a:pt x="136" y="510"/>
                </a:lnTo>
                <a:lnTo>
                  <a:pt x="161" y="521"/>
                </a:lnTo>
                <a:lnTo>
                  <a:pt x="188" y="529"/>
                </a:lnTo>
                <a:lnTo>
                  <a:pt x="197" y="532"/>
                </a:lnTo>
                <a:lnTo>
                  <a:pt x="203" y="533"/>
                </a:lnTo>
                <a:lnTo>
                  <a:pt x="215" y="533"/>
                </a:lnTo>
                <a:lnTo>
                  <a:pt x="215" y="533"/>
                </a:lnTo>
                <a:lnTo>
                  <a:pt x="209" y="602"/>
                </a:lnTo>
                <a:lnTo>
                  <a:pt x="203" y="658"/>
                </a:lnTo>
                <a:lnTo>
                  <a:pt x="200" y="700"/>
                </a:lnTo>
                <a:lnTo>
                  <a:pt x="200" y="700"/>
                </a:lnTo>
                <a:lnTo>
                  <a:pt x="197" y="746"/>
                </a:lnTo>
                <a:lnTo>
                  <a:pt x="196" y="770"/>
                </a:lnTo>
                <a:lnTo>
                  <a:pt x="196" y="770"/>
                </a:lnTo>
                <a:lnTo>
                  <a:pt x="207" y="802"/>
                </a:lnTo>
                <a:lnTo>
                  <a:pt x="213" y="821"/>
                </a:lnTo>
                <a:lnTo>
                  <a:pt x="215" y="832"/>
                </a:lnTo>
                <a:lnTo>
                  <a:pt x="215" y="832"/>
                </a:lnTo>
                <a:lnTo>
                  <a:pt x="216" y="871"/>
                </a:lnTo>
                <a:lnTo>
                  <a:pt x="216" y="899"/>
                </a:lnTo>
                <a:lnTo>
                  <a:pt x="216" y="910"/>
                </a:lnTo>
                <a:lnTo>
                  <a:pt x="215" y="914"/>
                </a:lnTo>
                <a:lnTo>
                  <a:pt x="215" y="914"/>
                </a:lnTo>
                <a:lnTo>
                  <a:pt x="213" y="929"/>
                </a:lnTo>
                <a:lnTo>
                  <a:pt x="207" y="955"/>
                </a:lnTo>
                <a:lnTo>
                  <a:pt x="200" y="991"/>
                </a:lnTo>
                <a:lnTo>
                  <a:pt x="232" y="1004"/>
                </a:lnTo>
                <a:lnTo>
                  <a:pt x="232" y="1004"/>
                </a:lnTo>
                <a:lnTo>
                  <a:pt x="236" y="1046"/>
                </a:lnTo>
                <a:lnTo>
                  <a:pt x="236" y="1046"/>
                </a:lnTo>
                <a:lnTo>
                  <a:pt x="237" y="1048"/>
                </a:lnTo>
                <a:lnTo>
                  <a:pt x="240" y="1051"/>
                </a:lnTo>
                <a:lnTo>
                  <a:pt x="252" y="1061"/>
                </a:lnTo>
                <a:lnTo>
                  <a:pt x="288" y="1086"/>
                </a:lnTo>
                <a:lnTo>
                  <a:pt x="341" y="1120"/>
                </a:lnTo>
                <a:lnTo>
                  <a:pt x="341" y="1120"/>
                </a:lnTo>
                <a:lnTo>
                  <a:pt x="370" y="1140"/>
                </a:lnTo>
                <a:lnTo>
                  <a:pt x="389" y="1153"/>
                </a:lnTo>
                <a:lnTo>
                  <a:pt x="399" y="1158"/>
                </a:lnTo>
                <a:lnTo>
                  <a:pt x="399" y="1158"/>
                </a:lnTo>
                <a:lnTo>
                  <a:pt x="400" y="1160"/>
                </a:lnTo>
                <a:lnTo>
                  <a:pt x="401" y="1166"/>
                </a:lnTo>
                <a:lnTo>
                  <a:pt x="402" y="1176"/>
                </a:lnTo>
                <a:lnTo>
                  <a:pt x="402" y="1187"/>
                </a:lnTo>
                <a:lnTo>
                  <a:pt x="402" y="1187"/>
                </a:lnTo>
                <a:lnTo>
                  <a:pt x="401" y="1196"/>
                </a:lnTo>
                <a:lnTo>
                  <a:pt x="402" y="1202"/>
                </a:lnTo>
                <a:lnTo>
                  <a:pt x="402" y="1208"/>
                </a:lnTo>
                <a:lnTo>
                  <a:pt x="402" y="1213"/>
                </a:lnTo>
                <a:lnTo>
                  <a:pt x="402" y="1213"/>
                </a:lnTo>
                <a:lnTo>
                  <a:pt x="399" y="1226"/>
                </a:lnTo>
                <a:lnTo>
                  <a:pt x="396" y="1232"/>
                </a:lnTo>
                <a:lnTo>
                  <a:pt x="393" y="1238"/>
                </a:lnTo>
                <a:lnTo>
                  <a:pt x="393" y="1238"/>
                </a:lnTo>
                <a:lnTo>
                  <a:pt x="383" y="1252"/>
                </a:lnTo>
                <a:lnTo>
                  <a:pt x="383" y="1252"/>
                </a:lnTo>
                <a:lnTo>
                  <a:pt x="376" y="1255"/>
                </a:lnTo>
                <a:lnTo>
                  <a:pt x="364" y="1260"/>
                </a:lnTo>
                <a:lnTo>
                  <a:pt x="338" y="1271"/>
                </a:lnTo>
                <a:lnTo>
                  <a:pt x="338" y="1271"/>
                </a:lnTo>
                <a:lnTo>
                  <a:pt x="326" y="1276"/>
                </a:lnTo>
                <a:lnTo>
                  <a:pt x="310" y="1284"/>
                </a:lnTo>
                <a:lnTo>
                  <a:pt x="304" y="1289"/>
                </a:lnTo>
                <a:lnTo>
                  <a:pt x="298" y="1294"/>
                </a:lnTo>
                <a:lnTo>
                  <a:pt x="294" y="1300"/>
                </a:lnTo>
                <a:lnTo>
                  <a:pt x="293" y="1303"/>
                </a:lnTo>
                <a:lnTo>
                  <a:pt x="293" y="1306"/>
                </a:lnTo>
                <a:lnTo>
                  <a:pt x="293" y="1306"/>
                </a:lnTo>
                <a:lnTo>
                  <a:pt x="296" y="1322"/>
                </a:lnTo>
                <a:lnTo>
                  <a:pt x="296" y="1325"/>
                </a:lnTo>
                <a:lnTo>
                  <a:pt x="296" y="1325"/>
                </a:lnTo>
                <a:lnTo>
                  <a:pt x="351" y="1328"/>
                </a:lnTo>
                <a:lnTo>
                  <a:pt x="390" y="1331"/>
                </a:lnTo>
                <a:lnTo>
                  <a:pt x="412" y="1332"/>
                </a:lnTo>
                <a:lnTo>
                  <a:pt x="412" y="1332"/>
                </a:lnTo>
                <a:lnTo>
                  <a:pt x="428" y="1331"/>
                </a:lnTo>
                <a:lnTo>
                  <a:pt x="454" y="1332"/>
                </a:lnTo>
                <a:lnTo>
                  <a:pt x="480" y="1331"/>
                </a:lnTo>
                <a:lnTo>
                  <a:pt x="489" y="1330"/>
                </a:lnTo>
                <a:lnTo>
                  <a:pt x="491" y="1330"/>
                </a:lnTo>
                <a:lnTo>
                  <a:pt x="492" y="1328"/>
                </a:lnTo>
                <a:lnTo>
                  <a:pt x="492" y="1328"/>
                </a:lnTo>
                <a:lnTo>
                  <a:pt x="494" y="1321"/>
                </a:lnTo>
                <a:lnTo>
                  <a:pt x="495" y="1310"/>
                </a:lnTo>
                <a:lnTo>
                  <a:pt x="494" y="1300"/>
                </a:lnTo>
                <a:lnTo>
                  <a:pt x="494" y="1294"/>
                </a:lnTo>
                <a:lnTo>
                  <a:pt x="492" y="1290"/>
                </a:lnTo>
                <a:lnTo>
                  <a:pt x="492" y="1290"/>
                </a:lnTo>
                <a:lnTo>
                  <a:pt x="483" y="1265"/>
                </a:lnTo>
                <a:lnTo>
                  <a:pt x="483" y="1265"/>
                </a:lnTo>
                <a:lnTo>
                  <a:pt x="477" y="1246"/>
                </a:lnTo>
                <a:lnTo>
                  <a:pt x="473" y="1229"/>
                </a:lnTo>
                <a:lnTo>
                  <a:pt x="473" y="1229"/>
                </a:lnTo>
                <a:lnTo>
                  <a:pt x="472" y="1210"/>
                </a:lnTo>
                <a:lnTo>
                  <a:pt x="473" y="1194"/>
                </a:lnTo>
                <a:lnTo>
                  <a:pt x="473" y="1194"/>
                </a:lnTo>
                <a:lnTo>
                  <a:pt x="478" y="1194"/>
                </a:lnTo>
                <a:lnTo>
                  <a:pt x="489" y="1196"/>
                </a:lnTo>
                <a:lnTo>
                  <a:pt x="500" y="1201"/>
                </a:lnTo>
                <a:lnTo>
                  <a:pt x="503" y="1204"/>
                </a:lnTo>
                <a:lnTo>
                  <a:pt x="504" y="1206"/>
                </a:lnTo>
                <a:lnTo>
                  <a:pt x="504" y="1206"/>
                </a:lnTo>
                <a:lnTo>
                  <a:pt x="506" y="1217"/>
                </a:lnTo>
                <a:lnTo>
                  <a:pt x="504" y="1223"/>
                </a:lnTo>
                <a:lnTo>
                  <a:pt x="504" y="1223"/>
                </a:lnTo>
                <a:lnTo>
                  <a:pt x="506" y="1244"/>
                </a:lnTo>
                <a:lnTo>
                  <a:pt x="508" y="1267"/>
                </a:lnTo>
                <a:lnTo>
                  <a:pt x="508" y="1267"/>
                </a:lnTo>
                <a:lnTo>
                  <a:pt x="512" y="1284"/>
                </a:lnTo>
                <a:lnTo>
                  <a:pt x="512" y="1284"/>
                </a:lnTo>
                <a:lnTo>
                  <a:pt x="507" y="1294"/>
                </a:lnTo>
                <a:lnTo>
                  <a:pt x="504" y="1303"/>
                </a:lnTo>
                <a:lnTo>
                  <a:pt x="504" y="1309"/>
                </a:lnTo>
                <a:lnTo>
                  <a:pt x="504" y="1315"/>
                </a:lnTo>
                <a:lnTo>
                  <a:pt x="504" y="1315"/>
                </a:lnTo>
                <a:lnTo>
                  <a:pt x="509" y="1328"/>
                </a:lnTo>
                <a:lnTo>
                  <a:pt x="512" y="1334"/>
                </a:lnTo>
                <a:lnTo>
                  <a:pt x="515" y="1339"/>
                </a:lnTo>
                <a:lnTo>
                  <a:pt x="520" y="1343"/>
                </a:lnTo>
                <a:lnTo>
                  <a:pt x="525" y="1344"/>
                </a:lnTo>
                <a:lnTo>
                  <a:pt x="531" y="1343"/>
                </a:lnTo>
                <a:lnTo>
                  <a:pt x="537" y="1338"/>
                </a:lnTo>
                <a:lnTo>
                  <a:pt x="537" y="1338"/>
                </a:lnTo>
                <a:lnTo>
                  <a:pt x="545" y="1328"/>
                </a:lnTo>
                <a:lnTo>
                  <a:pt x="555" y="1313"/>
                </a:lnTo>
                <a:lnTo>
                  <a:pt x="576" y="1273"/>
                </a:lnTo>
                <a:lnTo>
                  <a:pt x="598" y="1234"/>
                </a:lnTo>
                <a:lnTo>
                  <a:pt x="608" y="1217"/>
                </a:lnTo>
                <a:lnTo>
                  <a:pt x="615" y="1206"/>
                </a:lnTo>
                <a:lnTo>
                  <a:pt x="615" y="1206"/>
                </a:lnTo>
                <a:lnTo>
                  <a:pt x="626" y="1192"/>
                </a:lnTo>
                <a:lnTo>
                  <a:pt x="636" y="1177"/>
                </a:lnTo>
                <a:lnTo>
                  <a:pt x="642" y="1166"/>
                </a:lnTo>
                <a:lnTo>
                  <a:pt x="644" y="1162"/>
                </a:lnTo>
                <a:lnTo>
                  <a:pt x="644" y="1158"/>
                </a:lnTo>
                <a:lnTo>
                  <a:pt x="644" y="1158"/>
                </a:lnTo>
                <a:lnTo>
                  <a:pt x="641" y="1156"/>
                </a:lnTo>
                <a:lnTo>
                  <a:pt x="639" y="1152"/>
                </a:lnTo>
                <a:lnTo>
                  <a:pt x="630" y="1146"/>
                </a:lnTo>
                <a:lnTo>
                  <a:pt x="621" y="1140"/>
                </a:lnTo>
                <a:lnTo>
                  <a:pt x="611" y="1136"/>
                </a:lnTo>
                <a:lnTo>
                  <a:pt x="611" y="1136"/>
                </a:lnTo>
                <a:lnTo>
                  <a:pt x="604" y="1133"/>
                </a:lnTo>
                <a:lnTo>
                  <a:pt x="597" y="1130"/>
                </a:lnTo>
                <a:lnTo>
                  <a:pt x="590" y="1130"/>
                </a:lnTo>
                <a:lnTo>
                  <a:pt x="579" y="1129"/>
                </a:lnTo>
                <a:lnTo>
                  <a:pt x="579" y="1129"/>
                </a:lnTo>
                <a:lnTo>
                  <a:pt x="570" y="1130"/>
                </a:lnTo>
                <a:lnTo>
                  <a:pt x="566" y="1132"/>
                </a:lnTo>
                <a:lnTo>
                  <a:pt x="563" y="1132"/>
                </a:lnTo>
                <a:lnTo>
                  <a:pt x="560" y="1129"/>
                </a:lnTo>
                <a:lnTo>
                  <a:pt x="560" y="1129"/>
                </a:lnTo>
                <a:lnTo>
                  <a:pt x="550" y="1123"/>
                </a:lnTo>
                <a:lnTo>
                  <a:pt x="544" y="1120"/>
                </a:lnTo>
                <a:lnTo>
                  <a:pt x="492" y="1088"/>
                </a:lnTo>
                <a:lnTo>
                  <a:pt x="492" y="1088"/>
                </a:lnTo>
                <a:lnTo>
                  <a:pt x="483" y="1046"/>
                </a:lnTo>
                <a:lnTo>
                  <a:pt x="483" y="1046"/>
                </a:lnTo>
                <a:lnTo>
                  <a:pt x="477" y="1027"/>
                </a:lnTo>
                <a:lnTo>
                  <a:pt x="467" y="1000"/>
                </a:lnTo>
                <a:lnTo>
                  <a:pt x="454" y="962"/>
                </a:lnTo>
                <a:lnTo>
                  <a:pt x="454" y="962"/>
                </a:lnTo>
                <a:lnTo>
                  <a:pt x="476" y="947"/>
                </a:lnTo>
                <a:lnTo>
                  <a:pt x="476" y="947"/>
                </a:lnTo>
                <a:lnTo>
                  <a:pt x="495" y="941"/>
                </a:lnTo>
                <a:lnTo>
                  <a:pt x="502" y="976"/>
                </a:lnTo>
                <a:lnTo>
                  <a:pt x="537" y="982"/>
                </a:lnTo>
                <a:lnTo>
                  <a:pt x="569" y="943"/>
                </a:lnTo>
                <a:lnTo>
                  <a:pt x="569" y="943"/>
                </a:lnTo>
                <a:lnTo>
                  <a:pt x="582" y="966"/>
                </a:lnTo>
                <a:lnTo>
                  <a:pt x="582" y="966"/>
                </a:lnTo>
                <a:lnTo>
                  <a:pt x="587" y="964"/>
                </a:lnTo>
                <a:lnTo>
                  <a:pt x="596" y="955"/>
                </a:lnTo>
                <a:lnTo>
                  <a:pt x="605" y="948"/>
                </a:lnTo>
                <a:lnTo>
                  <a:pt x="608" y="943"/>
                </a:lnTo>
                <a:lnTo>
                  <a:pt x="608" y="943"/>
                </a:lnTo>
                <a:lnTo>
                  <a:pt x="604" y="934"/>
                </a:lnTo>
                <a:lnTo>
                  <a:pt x="598" y="914"/>
                </a:lnTo>
                <a:lnTo>
                  <a:pt x="588" y="886"/>
                </a:lnTo>
                <a:lnTo>
                  <a:pt x="588" y="886"/>
                </a:lnTo>
                <a:lnTo>
                  <a:pt x="584" y="869"/>
                </a:lnTo>
                <a:lnTo>
                  <a:pt x="570" y="828"/>
                </a:lnTo>
                <a:lnTo>
                  <a:pt x="558" y="781"/>
                </a:lnTo>
                <a:lnTo>
                  <a:pt x="555" y="762"/>
                </a:lnTo>
                <a:lnTo>
                  <a:pt x="554" y="748"/>
                </a:lnTo>
                <a:lnTo>
                  <a:pt x="554" y="748"/>
                </a:lnTo>
                <a:lnTo>
                  <a:pt x="555" y="684"/>
                </a:lnTo>
                <a:lnTo>
                  <a:pt x="556" y="642"/>
                </a:lnTo>
                <a:lnTo>
                  <a:pt x="556" y="642"/>
                </a:lnTo>
                <a:lnTo>
                  <a:pt x="584" y="634"/>
                </a:lnTo>
                <a:lnTo>
                  <a:pt x="604" y="628"/>
                </a:lnTo>
                <a:lnTo>
                  <a:pt x="611" y="625"/>
                </a:lnTo>
                <a:lnTo>
                  <a:pt x="615" y="623"/>
                </a:lnTo>
                <a:lnTo>
                  <a:pt x="615" y="623"/>
                </a:lnTo>
                <a:lnTo>
                  <a:pt x="616" y="620"/>
                </a:lnTo>
                <a:lnTo>
                  <a:pt x="616" y="618"/>
                </a:lnTo>
                <a:lnTo>
                  <a:pt x="616" y="610"/>
                </a:lnTo>
                <a:lnTo>
                  <a:pt x="615" y="600"/>
                </a:lnTo>
                <a:lnTo>
                  <a:pt x="615" y="600"/>
                </a:lnTo>
                <a:lnTo>
                  <a:pt x="622" y="594"/>
                </a:lnTo>
                <a:lnTo>
                  <a:pt x="628" y="588"/>
                </a:lnTo>
                <a:lnTo>
                  <a:pt x="630" y="584"/>
                </a:lnTo>
                <a:lnTo>
                  <a:pt x="630" y="584"/>
                </a:lnTo>
                <a:lnTo>
                  <a:pt x="624" y="553"/>
                </a:lnTo>
                <a:lnTo>
                  <a:pt x="617" y="523"/>
                </a:lnTo>
                <a:lnTo>
                  <a:pt x="617" y="523"/>
                </a:lnTo>
                <a:lnTo>
                  <a:pt x="621" y="508"/>
                </a:lnTo>
                <a:lnTo>
                  <a:pt x="622" y="491"/>
                </a:lnTo>
                <a:lnTo>
                  <a:pt x="622" y="480"/>
                </a:lnTo>
                <a:lnTo>
                  <a:pt x="621" y="469"/>
                </a:lnTo>
                <a:lnTo>
                  <a:pt x="621" y="469"/>
                </a:lnTo>
                <a:lnTo>
                  <a:pt x="620" y="463"/>
                </a:lnTo>
                <a:lnTo>
                  <a:pt x="617" y="457"/>
                </a:lnTo>
                <a:lnTo>
                  <a:pt x="612" y="446"/>
                </a:lnTo>
                <a:lnTo>
                  <a:pt x="605" y="439"/>
                </a:lnTo>
                <a:lnTo>
                  <a:pt x="598" y="432"/>
                </a:lnTo>
                <a:lnTo>
                  <a:pt x="591" y="427"/>
                </a:lnTo>
                <a:lnTo>
                  <a:pt x="585" y="424"/>
                </a:lnTo>
                <a:lnTo>
                  <a:pt x="579" y="420"/>
                </a:lnTo>
                <a:lnTo>
                  <a:pt x="566" y="427"/>
                </a:lnTo>
                <a:lnTo>
                  <a:pt x="566" y="427"/>
                </a:lnTo>
                <a:lnTo>
                  <a:pt x="567" y="424"/>
                </a:lnTo>
                <a:lnTo>
                  <a:pt x="569" y="415"/>
                </a:lnTo>
                <a:lnTo>
                  <a:pt x="570" y="409"/>
                </a:lnTo>
                <a:lnTo>
                  <a:pt x="569" y="404"/>
                </a:lnTo>
                <a:lnTo>
                  <a:pt x="568" y="401"/>
                </a:lnTo>
                <a:lnTo>
                  <a:pt x="566" y="398"/>
                </a:lnTo>
                <a:lnTo>
                  <a:pt x="566" y="398"/>
                </a:lnTo>
                <a:lnTo>
                  <a:pt x="560" y="395"/>
                </a:lnTo>
                <a:lnTo>
                  <a:pt x="554" y="395"/>
                </a:lnTo>
                <a:lnTo>
                  <a:pt x="546" y="395"/>
                </a:lnTo>
                <a:lnTo>
                  <a:pt x="537" y="401"/>
                </a:lnTo>
                <a:lnTo>
                  <a:pt x="534" y="366"/>
                </a:lnTo>
                <a:lnTo>
                  <a:pt x="534" y="366"/>
                </a:lnTo>
                <a:lnTo>
                  <a:pt x="537" y="366"/>
                </a:lnTo>
                <a:lnTo>
                  <a:pt x="538" y="366"/>
                </a:lnTo>
                <a:lnTo>
                  <a:pt x="540" y="366"/>
                </a:lnTo>
                <a:lnTo>
                  <a:pt x="543" y="364"/>
                </a:lnTo>
                <a:lnTo>
                  <a:pt x="544" y="360"/>
                </a:lnTo>
                <a:lnTo>
                  <a:pt x="543" y="355"/>
                </a:lnTo>
                <a:lnTo>
                  <a:pt x="540" y="347"/>
                </a:lnTo>
                <a:lnTo>
                  <a:pt x="540" y="347"/>
                </a:lnTo>
                <a:lnTo>
                  <a:pt x="536" y="332"/>
                </a:lnTo>
                <a:lnTo>
                  <a:pt x="533" y="324"/>
                </a:lnTo>
                <a:lnTo>
                  <a:pt x="530" y="314"/>
                </a:lnTo>
                <a:lnTo>
                  <a:pt x="521" y="299"/>
                </a:lnTo>
                <a:lnTo>
                  <a:pt x="521" y="299"/>
                </a:lnTo>
                <a:lnTo>
                  <a:pt x="485" y="241"/>
                </a:lnTo>
                <a:lnTo>
                  <a:pt x="460" y="199"/>
                </a:lnTo>
                <a:lnTo>
                  <a:pt x="460" y="199"/>
                </a:lnTo>
                <a:lnTo>
                  <a:pt x="452" y="188"/>
                </a:lnTo>
                <a:lnTo>
                  <a:pt x="436" y="170"/>
                </a:lnTo>
                <a:lnTo>
                  <a:pt x="419" y="152"/>
                </a:lnTo>
                <a:lnTo>
                  <a:pt x="408" y="142"/>
                </a:lnTo>
                <a:lnTo>
                  <a:pt x="408" y="142"/>
                </a:lnTo>
                <a:lnTo>
                  <a:pt x="401" y="134"/>
                </a:lnTo>
                <a:lnTo>
                  <a:pt x="394" y="125"/>
                </a:lnTo>
                <a:lnTo>
                  <a:pt x="386" y="113"/>
                </a:lnTo>
                <a:lnTo>
                  <a:pt x="393" y="109"/>
                </a:lnTo>
                <a:lnTo>
                  <a:pt x="386" y="80"/>
                </a:lnTo>
                <a:lnTo>
                  <a:pt x="386" y="80"/>
                </a:lnTo>
                <a:lnTo>
                  <a:pt x="387" y="76"/>
                </a:lnTo>
                <a:lnTo>
                  <a:pt x="387" y="72"/>
                </a:lnTo>
                <a:lnTo>
                  <a:pt x="386" y="67"/>
                </a:lnTo>
                <a:lnTo>
                  <a:pt x="386" y="67"/>
                </a:lnTo>
                <a:lnTo>
                  <a:pt x="383" y="61"/>
                </a:lnTo>
                <a:lnTo>
                  <a:pt x="376" y="52"/>
                </a:lnTo>
                <a:lnTo>
                  <a:pt x="376" y="52"/>
                </a:lnTo>
                <a:lnTo>
                  <a:pt x="372" y="47"/>
                </a:lnTo>
                <a:lnTo>
                  <a:pt x="364" y="41"/>
                </a:lnTo>
                <a:lnTo>
                  <a:pt x="342" y="24"/>
                </a:lnTo>
                <a:lnTo>
                  <a:pt x="320" y="8"/>
                </a:lnTo>
                <a:lnTo>
                  <a:pt x="309" y="2"/>
                </a:lnTo>
                <a:lnTo>
                  <a:pt x="303" y="0"/>
                </a:lnTo>
                <a:lnTo>
                  <a:pt x="303" y="0"/>
                </a:lnTo>
                <a:lnTo>
                  <a:pt x="294" y="0"/>
                </a:lnTo>
                <a:lnTo>
                  <a:pt x="284" y="1"/>
                </a:lnTo>
                <a:lnTo>
                  <a:pt x="254" y="4"/>
                </a:lnTo>
                <a:lnTo>
                  <a:pt x="226" y="8"/>
                </a:lnTo>
                <a:lnTo>
                  <a:pt x="216" y="11"/>
                </a:lnTo>
                <a:lnTo>
                  <a:pt x="213" y="13"/>
                </a:lnTo>
                <a:lnTo>
                  <a:pt x="213" y="13"/>
                </a:lnTo>
                <a:lnTo>
                  <a:pt x="209" y="20"/>
                </a:lnTo>
                <a:lnTo>
                  <a:pt x="206" y="32"/>
                </a:lnTo>
                <a:lnTo>
                  <a:pt x="202" y="44"/>
                </a:lnTo>
                <a:lnTo>
                  <a:pt x="200" y="52"/>
                </a:lnTo>
                <a:lnTo>
                  <a:pt x="200" y="52"/>
                </a:lnTo>
                <a:lnTo>
                  <a:pt x="196" y="60"/>
                </a:lnTo>
                <a:lnTo>
                  <a:pt x="192" y="72"/>
                </a:lnTo>
                <a:lnTo>
                  <a:pt x="186" y="86"/>
                </a:lnTo>
                <a:lnTo>
                  <a:pt x="186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195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8561A067-2A9F-4B94-947E-CA314FD58413}"/>
              </a:ext>
            </a:extLst>
          </p:cNvPr>
          <p:cNvSpPr>
            <a:spLocks/>
          </p:cNvSpPr>
          <p:nvPr/>
        </p:nvSpPr>
        <p:spPr bwMode="auto">
          <a:xfrm>
            <a:off x="4235980" y="3885073"/>
            <a:ext cx="1121024" cy="2388435"/>
          </a:xfrm>
          <a:custGeom>
            <a:avLst/>
            <a:gdLst>
              <a:gd name="T0" fmla="*/ 297 w 582"/>
              <a:gd name="T1" fmla="*/ 912 h 1240"/>
              <a:gd name="T2" fmla="*/ 333 w 582"/>
              <a:gd name="T3" fmla="*/ 834 h 1240"/>
              <a:gd name="T4" fmla="*/ 388 w 582"/>
              <a:gd name="T5" fmla="*/ 905 h 1240"/>
              <a:gd name="T6" fmla="*/ 445 w 582"/>
              <a:gd name="T7" fmla="*/ 1018 h 1240"/>
              <a:gd name="T8" fmla="*/ 482 w 582"/>
              <a:gd name="T9" fmla="*/ 1145 h 1240"/>
              <a:gd name="T10" fmla="*/ 482 w 582"/>
              <a:gd name="T11" fmla="*/ 1161 h 1240"/>
              <a:gd name="T12" fmla="*/ 403 w 582"/>
              <a:gd name="T13" fmla="*/ 1210 h 1240"/>
              <a:gd name="T14" fmla="*/ 409 w 582"/>
              <a:gd name="T15" fmla="*/ 1230 h 1240"/>
              <a:gd name="T16" fmla="*/ 473 w 582"/>
              <a:gd name="T17" fmla="*/ 1238 h 1240"/>
              <a:gd name="T18" fmla="*/ 580 w 582"/>
              <a:gd name="T19" fmla="*/ 1220 h 1240"/>
              <a:gd name="T20" fmla="*/ 572 w 582"/>
              <a:gd name="T21" fmla="*/ 1155 h 1240"/>
              <a:gd name="T22" fmla="*/ 554 w 582"/>
              <a:gd name="T23" fmla="*/ 1038 h 1240"/>
              <a:gd name="T24" fmla="*/ 485 w 582"/>
              <a:gd name="T25" fmla="*/ 885 h 1240"/>
              <a:gd name="T26" fmla="*/ 508 w 582"/>
              <a:gd name="T27" fmla="*/ 713 h 1240"/>
              <a:gd name="T28" fmla="*/ 488 w 582"/>
              <a:gd name="T29" fmla="*/ 521 h 1240"/>
              <a:gd name="T30" fmla="*/ 500 w 582"/>
              <a:gd name="T31" fmla="*/ 496 h 1240"/>
              <a:gd name="T32" fmla="*/ 461 w 582"/>
              <a:gd name="T33" fmla="*/ 285 h 1240"/>
              <a:gd name="T34" fmla="*/ 438 w 582"/>
              <a:gd name="T35" fmla="*/ 208 h 1240"/>
              <a:gd name="T36" fmla="*/ 436 w 582"/>
              <a:gd name="T37" fmla="*/ 189 h 1240"/>
              <a:gd name="T38" fmla="*/ 428 w 582"/>
              <a:gd name="T39" fmla="*/ 171 h 1240"/>
              <a:gd name="T40" fmla="*/ 438 w 582"/>
              <a:gd name="T41" fmla="*/ 148 h 1240"/>
              <a:gd name="T42" fmla="*/ 377 w 582"/>
              <a:gd name="T43" fmla="*/ 89 h 1240"/>
              <a:gd name="T44" fmla="*/ 369 w 582"/>
              <a:gd name="T45" fmla="*/ 30 h 1240"/>
              <a:gd name="T46" fmla="*/ 315 w 582"/>
              <a:gd name="T47" fmla="*/ 2 h 1240"/>
              <a:gd name="T48" fmla="*/ 240 w 582"/>
              <a:gd name="T49" fmla="*/ 10 h 1240"/>
              <a:gd name="T50" fmla="*/ 219 w 582"/>
              <a:gd name="T51" fmla="*/ 59 h 1240"/>
              <a:gd name="T52" fmla="*/ 162 w 582"/>
              <a:gd name="T53" fmla="*/ 160 h 1240"/>
              <a:gd name="T54" fmla="*/ 171 w 582"/>
              <a:gd name="T55" fmla="*/ 179 h 1240"/>
              <a:gd name="T56" fmla="*/ 209 w 582"/>
              <a:gd name="T57" fmla="*/ 195 h 1240"/>
              <a:gd name="T58" fmla="*/ 274 w 582"/>
              <a:gd name="T59" fmla="*/ 213 h 1240"/>
              <a:gd name="T60" fmla="*/ 286 w 582"/>
              <a:gd name="T61" fmla="*/ 226 h 1240"/>
              <a:gd name="T62" fmla="*/ 315 w 582"/>
              <a:gd name="T63" fmla="*/ 250 h 1240"/>
              <a:gd name="T64" fmla="*/ 269 w 582"/>
              <a:gd name="T65" fmla="*/ 320 h 1240"/>
              <a:gd name="T66" fmla="*/ 252 w 582"/>
              <a:gd name="T67" fmla="*/ 359 h 1240"/>
              <a:gd name="T68" fmla="*/ 255 w 582"/>
              <a:gd name="T69" fmla="*/ 428 h 1240"/>
              <a:gd name="T70" fmla="*/ 180 w 582"/>
              <a:gd name="T71" fmla="*/ 393 h 1240"/>
              <a:gd name="T72" fmla="*/ 41 w 582"/>
              <a:gd name="T73" fmla="*/ 244 h 1240"/>
              <a:gd name="T74" fmla="*/ 0 w 582"/>
              <a:gd name="T75" fmla="*/ 242 h 1240"/>
              <a:gd name="T76" fmla="*/ 46 w 582"/>
              <a:gd name="T77" fmla="*/ 306 h 1240"/>
              <a:gd name="T78" fmla="*/ 65 w 582"/>
              <a:gd name="T79" fmla="*/ 344 h 1240"/>
              <a:gd name="T80" fmla="*/ 75 w 582"/>
              <a:gd name="T81" fmla="*/ 363 h 1240"/>
              <a:gd name="T82" fmla="*/ 100 w 582"/>
              <a:gd name="T83" fmla="*/ 395 h 1240"/>
              <a:gd name="T84" fmla="*/ 141 w 582"/>
              <a:gd name="T85" fmla="*/ 416 h 1240"/>
              <a:gd name="T86" fmla="*/ 141 w 582"/>
              <a:gd name="T87" fmla="*/ 434 h 1240"/>
              <a:gd name="T88" fmla="*/ 252 w 582"/>
              <a:gd name="T89" fmla="*/ 502 h 1240"/>
              <a:gd name="T90" fmla="*/ 301 w 582"/>
              <a:gd name="T91" fmla="*/ 584 h 1240"/>
              <a:gd name="T92" fmla="*/ 301 w 582"/>
              <a:gd name="T93" fmla="*/ 611 h 1240"/>
              <a:gd name="T94" fmla="*/ 219 w 582"/>
              <a:gd name="T95" fmla="*/ 819 h 1240"/>
              <a:gd name="T96" fmla="*/ 221 w 582"/>
              <a:gd name="T97" fmla="*/ 1042 h 1240"/>
              <a:gd name="T98" fmla="*/ 211 w 582"/>
              <a:gd name="T99" fmla="*/ 1118 h 1240"/>
              <a:gd name="T100" fmla="*/ 215 w 582"/>
              <a:gd name="T101" fmla="*/ 1124 h 1240"/>
              <a:gd name="T102" fmla="*/ 178 w 582"/>
              <a:gd name="T103" fmla="*/ 1146 h 1240"/>
              <a:gd name="T104" fmla="*/ 108 w 582"/>
              <a:gd name="T105" fmla="*/ 1176 h 1240"/>
              <a:gd name="T106" fmla="*/ 115 w 582"/>
              <a:gd name="T107" fmla="*/ 1193 h 1240"/>
              <a:gd name="T108" fmla="*/ 250 w 582"/>
              <a:gd name="T109" fmla="*/ 1214 h 1240"/>
              <a:gd name="T110" fmla="*/ 299 w 582"/>
              <a:gd name="T111" fmla="*/ 121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2" h="1240">
                <a:moveTo>
                  <a:pt x="299" y="1133"/>
                </a:moveTo>
                <a:lnTo>
                  <a:pt x="299" y="1133"/>
                </a:lnTo>
                <a:lnTo>
                  <a:pt x="298" y="1098"/>
                </a:lnTo>
                <a:lnTo>
                  <a:pt x="297" y="1022"/>
                </a:lnTo>
                <a:lnTo>
                  <a:pt x="295" y="941"/>
                </a:lnTo>
                <a:lnTo>
                  <a:pt x="297" y="912"/>
                </a:lnTo>
                <a:lnTo>
                  <a:pt x="298" y="903"/>
                </a:lnTo>
                <a:lnTo>
                  <a:pt x="299" y="897"/>
                </a:lnTo>
                <a:lnTo>
                  <a:pt x="299" y="897"/>
                </a:lnTo>
                <a:lnTo>
                  <a:pt x="304" y="887"/>
                </a:lnTo>
                <a:lnTo>
                  <a:pt x="311" y="872"/>
                </a:lnTo>
                <a:lnTo>
                  <a:pt x="333" y="834"/>
                </a:lnTo>
                <a:lnTo>
                  <a:pt x="361" y="785"/>
                </a:lnTo>
                <a:lnTo>
                  <a:pt x="361" y="785"/>
                </a:lnTo>
                <a:lnTo>
                  <a:pt x="364" y="804"/>
                </a:lnTo>
                <a:lnTo>
                  <a:pt x="373" y="851"/>
                </a:lnTo>
                <a:lnTo>
                  <a:pt x="379" y="879"/>
                </a:lnTo>
                <a:lnTo>
                  <a:pt x="388" y="905"/>
                </a:lnTo>
                <a:lnTo>
                  <a:pt x="395" y="928"/>
                </a:lnTo>
                <a:lnTo>
                  <a:pt x="400" y="939"/>
                </a:lnTo>
                <a:lnTo>
                  <a:pt x="404" y="947"/>
                </a:lnTo>
                <a:lnTo>
                  <a:pt x="404" y="947"/>
                </a:lnTo>
                <a:lnTo>
                  <a:pt x="425" y="981"/>
                </a:lnTo>
                <a:lnTo>
                  <a:pt x="445" y="1018"/>
                </a:lnTo>
                <a:lnTo>
                  <a:pt x="473" y="1074"/>
                </a:lnTo>
                <a:lnTo>
                  <a:pt x="473" y="1074"/>
                </a:lnTo>
                <a:lnTo>
                  <a:pt x="475" y="1083"/>
                </a:lnTo>
                <a:lnTo>
                  <a:pt x="478" y="1092"/>
                </a:lnTo>
                <a:lnTo>
                  <a:pt x="481" y="1116"/>
                </a:lnTo>
                <a:lnTo>
                  <a:pt x="482" y="1145"/>
                </a:lnTo>
                <a:lnTo>
                  <a:pt x="494" y="1149"/>
                </a:lnTo>
                <a:lnTo>
                  <a:pt x="494" y="1149"/>
                </a:lnTo>
                <a:lnTo>
                  <a:pt x="492" y="1152"/>
                </a:lnTo>
                <a:lnTo>
                  <a:pt x="488" y="1156"/>
                </a:lnTo>
                <a:lnTo>
                  <a:pt x="482" y="1161"/>
                </a:lnTo>
                <a:lnTo>
                  <a:pt x="482" y="1161"/>
                </a:lnTo>
                <a:lnTo>
                  <a:pt x="456" y="1176"/>
                </a:lnTo>
                <a:lnTo>
                  <a:pt x="426" y="1192"/>
                </a:lnTo>
                <a:lnTo>
                  <a:pt x="426" y="1192"/>
                </a:lnTo>
                <a:lnTo>
                  <a:pt x="415" y="1199"/>
                </a:lnTo>
                <a:lnTo>
                  <a:pt x="407" y="1206"/>
                </a:lnTo>
                <a:lnTo>
                  <a:pt x="403" y="1210"/>
                </a:lnTo>
                <a:lnTo>
                  <a:pt x="401" y="1214"/>
                </a:lnTo>
                <a:lnTo>
                  <a:pt x="401" y="1217"/>
                </a:lnTo>
                <a:lnTo>
                  <a:pt x="401" y="1221"/>
                </a:lnTo>
                <a:lnTo>
                  <a:pt x="401" y="1221"/>
                </a:lnTo>
                <a:lnTo>
                  <a:pt x="404" y="1226"/>
                </a:lnTo>
                <a:lnTo>
                  <a:pt x="409" y="1230"/>
                </a:lnTo>
                <a:lnTo>
                  <a:pt x="415" y="1235"/>
                </a:lnTo>
                <a:lnTo>
                  <a:pt x="424" y="1239"/>
                </a:lnTo>
                <a:lnTo>
                  <a:pt x="424" y="1239"/>
                </a:lnTo>
                <a:lnTo>
                  <a:pt x="430" y="1240"/>
                </a:lnTo>
                <a:lnTo>
                  <a:pt x="442" y="1240"/>
                </a:lnTo>
                <a:lnTo>
                  <a:pt x="473" y="1238"/>
                </a:lnTo>
                <a:lnTo>
                  <a:pt x="504" y="1235"/>
                </a:lnTo>
                <a:lnTo>
                  <a:pt x="523" y="1233"/>
                </a:lnTo>
                <a:lnTo>
                  <a:pt x="523" y="1233"/>
                </a:lnTo>
                <a:lnTo>
                  <a:pt x="556" y="1226"/>
                </a:lnTo>
                <a:lnTo>
                  <a:pt x="574" y="1222"/>
                </a:lnTo>
                <a:lnTo>
                  <a:pt x="580" y="1220"/>
                </a:lnTo>
                <a:lnTo>
                  <a:pt x="582" y="1217"/>
                </a:lnTo>
                <a:lnTo>
                  <a:pt x="582" y="1217"/>
                </a:lnTo>
                <a:lnTo>
                  <a:pt x="582" y="1212"/>
                </a:lnTo>
                <a:lnTo>
                  <a:pt x="581" y="1205"/>
                </a:lnTo>
                <a:lnTo>
                  <a:pt x="578" y="1184"/>
                </a:lnTo>
                <a:lnTo>
                  <a:pt x="572" y="1155"/>
                </a:lnTo>
                <a:lnTo>
                  <a:pt x="578" y="1152"/>
                </a:lnTo>
                <a:lnTo>
                  <a:pt x="578" y="1152"/>
                </a:lnTo>
                <a:lnTo>
                  <a:pt x="576" y="1133"/>
                </a:lnTo>
                <a:lnTo>
                  <a:pt x="568" y="1090"/>
                </a:lnTo>
                <a:lnTo>
                  <a:pt x="562" y="1065"/>
                </a:lnTo>
                <a:lnTo>
                  <a:pt x="554" y="1038"/>
                </a:lnTo>
                <a:lnTo>
                  <a:pt x="547" y="1014"/>
                </a:lnTo>
                <a:lnTo>
                  <a:pt x="538" y="993"/>
                </a:lnTo>
                <a:lnTo>
                  <a:pt x="538" y="993"/>
                </a:lnTo>
                <a:lnTo>
                  <a:pt x="503" y="923"/>
                </a:lnTo>
                <a:lnTo>
                  <a:pt x="491" y="898"/>
                </a:lnTo>
                <a:lnTo>
                  <a:pt x="485" y="885"/>
                </a:lnTo>
                <a:lnTo>
                  <a:pt x="485" y="885"/>
                </a:lnTo>
                <a:lnTo>
                  <a:pt x="487" y="858"/>
                </a:lnTo>
                <a:lnTo>
                  <a:pt x="494" y="806"/>
                </a:lnTo>
                <a:lnTo>
                  <a:pt x="502" y="750"/>
                </a:lnTo>
                <a:lnTo>
                  <a:pt x="508" y="713"/>
                </a:lnTo>
                <a:lnTo>
                  <a:pt x="508" y="713"/>
                </a:lnTo>
                <a:lnTo>
                  <a:pt x="510" y="693"/>
                </a:lnTo>
                <a:lnTo>
                  <a:pt x="512" y="670"/>
                </a:lnTo>
                <a:lnTo>
                  <a:pt x="514" y="645"/>
                </a:lnTo>
                <a:lnTo>
                  <a:pt x="523" y="639"/>
                </a:lnTo>
                <a:lnTo>
                  <a:pt x="488" y="521"/>
                </a:lnTo>
                <a:lnTo>
                  <a:pt x="488" y="521"/>
                </a:lnTo>
                <a:lnTo>
                  <a:pt x="491" y="520"/>
                </a:lnTo>
                <a:lnTo>
                  <a:pt x="496" y="516"/>
                </a:lnTo>
                <a:lnTo>
                  <a:pt x="499" y="513"/>
                </a:lnTo>
                <a:lnTo>
                  <a:pt x="500" y="509"/>
                </a:lnTo>
                <a:lnTo>
                  <a:pt x="502" y="503"/>
                </a:lnTo>
                <a:lnTo>
                  <a:pt x="500" y="496"/>
                </a:lnTo>
                <a:lnTo>
                  <a:pt x="500" y="496"/>
                </a:lnTo>
                <a:lnTo>
                  <a:pt x="485" y="418"/>
                </a:lnTo>
                <a:lnTo>
                  <a:pt x="485" y="418"/>
                </a:lnTo>
                <a:lnTo>
                  <a:pt x="474" y="350"/>
                </a:lnTo>
                <a:lnTo>
                  <a:pt x="467" y="312"/>
                </a:lnTo>
                <a:lnTo>
                  <a:pt x="461" y="285"/>
                </a:lnTo>
                <a:lnTo>
                  <a:pt x="461" y="285"/>
                </a:lnTo>
                <a:lnTo>
                  <a:pt x="452" y="262"/>
                </a:lnTo>
                <a:lnTo>
                  <a:pt x="445" y="240"/>
                </a:lnTo>
                <a:lnTo>
                  <a:pt x="436" y="216"/>
                </a:lnTo>
                <a:lnTo>
                  <a:pt x="436" y="216"/>
                </a:lnTo>
                <a:lnTo>
                  <a:pt x="438" y="208"/>
                </a:lnTo>
                <a:lnTo>
                  <a:pt x="438" y="202"/>
                </a:lnTo>
                <a:lnTo>
                  <a:pt x="438" y="197"/>
                </a:lnTo>
                <a:lnTo>
                  <a:pt x="438" y="197"/>
                </a:lnTo>
                <a:lnTo>
                  <a:pt x="438" y="192"/>
                </a:lnTo>
                <a:lnTo>
                  <a:pt x="438" y="190"/>
                </a:lnTo>
                <a:lnTo>
                  <a:pt x="436" y="189"/>
                </a:lnTo>
                <a:lnTo>
                  <a:pt x="436" y="189"/>
                </a:lnTo>
                <a:lnTo>
                  <a:pt x="432" y="185"/>
                </a:lnTo>
                <a:lnTo>
                  <a:pt x="430" y="179"/>
                </a:lnTo>
                <a:lnTo>
                  <a:pt x="426" y="173"/>
                </a:lnTo>
                <a:lnTo>
                  <a:pt x="426" y="173"/>
                </a:lnTo>
                <a:lnTo>
                  <a:pt x="428" y="171"/>
                </a:lnTo>
                <a:lnTo>
                  <a:pt x="433" y="167"/>
                </a:lnTo>
                <a:lnTo>
                  <a:pt x="437" y="160"/>
                </a:lnTo>
                <a:lnTo>
                  <a:pt x="438" y="155"/>
                </a:lnTo>
                <a:lnTo>
                  <a:pt x="438" y="152"/>
                </a:lnTo>
                <a:lnTo>
                  <a:pt x="438" y="152"/>
                </a:lnTo>
                <a:lnTo>
                  <a:pt x="438" y="148"/>
                </a:lnTo>
                <a:lnTo>
                  <a:pt x="436" y="144"/>
                </a:lnTo>
                <a:lnTo>
                  <a:pt x="428" y="136"/>
                </a:lnTo>
                <a:lnTo>
                  <a:pt x="419" y="126"/>
                </a:lnTo>
                <a:lnTo>
                  <a:pt x="407" y="116"/>
                </a:lnTo>
                <a:lnTo>
                  <a:pt x="387" y="96"/>
                </a:lnTo>
                <a:lnTo>
                  <a:pt x="377" y="89"/>
                </a:lnTo>
                <a:lnTo>
                  <a:pt x="377" y="89"/>
                </a:lnTo>
                <a:lnTo>
                  <a:pt x="375" y="64"/>
                </a:lnTo>
                <a:lnTo>
                  <a:pt x="372" y="45"/>
                </a:lnTo>
                <a:lnTo>
                  <a:pt x="370" y="33"/>
                </a:lnTo>
                <a:lnTo>
                  <a:pt x="370" y="33"/>
                </a:lnTo>
                <a:lnTo>
                  <a:pt x="369" y="30"/>
                </a:lnTo>
                <a:lnTo>
                  <a:pt x="364" y="26"/>
                </a:lnTo>
                <a:lnTo>
                  <a:pt x="352" y="17"/>
                </a:lnTo>
                <a:lnTo>
                  <a:pt x="334" y="9"/>
                </a:lnTo>
                <a:lnTo>
                  <a:pt x="324" y="5"/>
                </a:lnTo>
                <a:lnTo>
                  <a:pt x="315" y="2"/>
                </a:lnTo>
                <a:lnTo>
                  <a:pt x="315" y="2"/>
                </a:lnTo>
                <a:lnTo>
                  <a:pt x="303" y="0"/>
                </a:lnTo>
                <a:lnTo>
                  <a:pt x="291" y="0"/>
                </a:lnTo>
                <a:lnTo>
                  <a:pt x="277" y="2"/>
                </a:lnTo>
                <a:lnTo>
                  <a:pt x="263" y="4"/>
                </a:lnTo>
                <a:lnTo>
                  <a:pt x="251" y="6"/>
                </a:lnTo>
                <a:lnTo>
                  <a:pt x="240" y="10"/>
                </a:lnTo>
                <a:lnTo>
                  <a:pt x="232" y="14"/>
                </a:lnTo>
                <a:lnTo>
                  <a:pt x="227" y="17"/>
                </a:lnTo>
                <a:lnTo>
                  <a:pt x="227" y="17"/>
                </a:lnTo>
                <a:lnTo>
                  <a:pt x="225" y="23"/>
                </a:lnTo>
                <a:lnTo>
                  <a:pt x="222" y="34"/>
                </a:lnTo>
                <a:lnTo>
                  <a:pt x="219" y="59"/>
                </a:lnTo>
                <a:lnTo>
                  <a:pt x="215" y="92"/>
                </a:lnTo>
                <a:lnTo>
                  <a:pt x="215" y="92"/>
                </a:lnTo>
                <a:lnTo>
                  <a:pt x="189" y="124"/>
                </a:lnTo>
                <a:lnTo>
                  <a:pt x="171" y="147"/>
                </a:lnTo>
                <a:lnTo>
                  <a:pt x="165" y="155"/>
                </a:lnTo>
                <a:lnTo>
                  <a:pt x="162" y="160"/>
                </a:lnTo>
                <a:lnTo>
                  <a:pt x="162" y="160"/>
                </a:lnTo>
                <a:lnTo>
                  <a:pt x="162" y="166"/>
                </a:lnTo>
                <a:lnTo>
                  <a:pt x="165" y="171"/>
                </a:lnTo>
                <a:lnTo>
                  <a:pt x="168" y="176"/>
                </a:lnTo>
                <a:lnTo>
                  <a:pt x="171" y="179"/>
                </a:lnTo>
                <a:lnTo>
                  <a:pt x="171" y="179"/>
                </a:lnTo>
                <a:lnTo>
                  <a:pt x="177" y="183"/>
                </a:lnTo>
                <a:lnTo>
                  <a:pt x="186" y="188"/>
                </a:lnTo>
                <a:lnTo>
                  <a:pt x="198" y="192"/>
                </a:lnTo>
                <a:lnTo>
                  <a:pt x="204" y="194"/>
                </a:lnTo>
                <a:lnTo>
                  <a:pt x="209" y="195"/>
                </a:lnTo>
                <a:lnTo>
                  <a:pt x="209" y="195"/>
                </a:lnTo>
                <a:lnTo>
                  <a:pt x="241" y="196"/>
                </a:lnTo>
                <a:lnTo>
                  <a:pt x="264" y="197"/>
                </a:lnTo>
                <a:lnTo>
                  <a:pt x="264" y="197"/>
                </a:lnTo>
                <a:lnTo>
                  <a:pt x="268" y="203"/>
                </a:lnTo>
                <a:lnTo>
                  <a:pt x="274" y="213"/>
                </a:lnTo>
                <a:lnTo>
                  <a:pt x="274" y="213"/>
                </a:lnTo>
                <a:lnTo>
                  <a:pt x="275" y="215"/>
                </a:lnTo>
                <a:lnTo>
                  <a:pt x="276" y="218"/>
                </a:lnTo>
                <a:lnTo>
                  <a:pt x="276" y="220"/>
                </a:lnTo>
                <a:lnTo>
                  <a:pt x="277" y="221"/>
                </a:lnTo>
                <a:lnTo>
                  <a:pt x="279" y="222"/>
                </a:lnTo>
                <a:lnTo>
                  <a:pt x="286" y="226"/>
                </a:lnTo>
                <a:lnTo>
                  <a:pt x="286" y="226"/>
                </a:lnTo>
                <a:lnTo>
                  <a:pt x="297" y="228"/>
                </a:lnTo>
                <a:lnTo>
                  <a:pt x="303" y="228"/>
                </a:lnTo>
                <a:lnTo>
                  <a:pt x="309" y="228"/>
                </a:lnTo>
                <a:lnTo>
                  <a:pt x="315" y="250"/>
                </a:lnTo>
                <a:lnTo>
                  <a:pt x="315" y="250"/>
                </a:lnTo>
                <a:lnTo>
                  <a:pt x="301" y="272"/>
                </a:lnTo>
                <a:lnTo>
                  <a:pt x="289" y="290"/>
                </a:lnTo>
                <a:lnTo>
                  <a:pt x="280" y="303"/>
                </a:lnTo>
                <a:lnTo>
                  <a:pt x="280" y="303"/>
                </a:lnTo>
                <a:lnTo>
                  <a:pt x="274" y="312"/>
                </a:lnTo>
                <a:lnTo>
                  <a:pt x="269" y="320"/>
                </a:lnTo>
                <a:lnTo>
                  <a:pt x="262" y="338"/>
                </a:lnTo>
                <a:lnTo>
                  <a:pt x="262" y="338"/>
                </a:lnTo>
                <a:lnTo>
                  <a:pt x="257" y="346"/>
                </a:lnTo>
                <a:lnTo>
                  <a:pt x="253" y="350"/>
                </a:lnTo>
                <a:lnTo>
                  <a:pt x="252" y="353"/>
                </a:lnTo>
                <a:lnTo>
                  <a:pt x="252" y="359"/>
                </a:lnTo>
                <a:lnTo>
                  <a:pt x="252" y="359"/>
                </a:lnTo>
                <a:lnTo>
                  <a:pt x="256" y="372"/>
                </a:lnTo>
                <a:lnTo>
                  <a:pt x="262" y="388"/>
                </a:lnTo>
                <a:lnTo>
                  <a:pt x="270" y="410"/>
                </a:lnTo>
                <a:lnTo>
                  <a:pt x="255" y="428"/>
                </a:lnTo>
                <a:lnTo>
                  <a:pt x="255" y="428"/>
                </a:lnTo>
                <a:lnTo>
                  <a:pt x="223" y="417"/>
                </a:lnTo>
                <a:lnTo>
                  <a:pt x="199" y="407"/>
                </a:lnTo>
                <a:lnTo>
                  <a:pt x="191" y="404"/>
                </a:lnTo>
                <a:lnTo>
                  <a:pt x="186" y="400"/>
                </a:lnTo>
                <a:lnTo>
                  <a:pt x="186" y="400"/>
                </a:lnTo>
                <a:lnTo>
                  <a:pt x="180" y="393"/>
                </a:lnTo>
                <a:lnTo>
                  <a:pt x="171" y="384"/>
                </a:lnTo>
                <a:lnTo>
                  <a:pt x="159" y="375"/>
                </a:lnTo>
                <a:lnTo>
                  <a:pt x="141" y="350"/>
                </a:lnTo>
                <a:lnTo>
                  <a:pt x="149" y="347"/>
                </a:lnTo>
                <a:lnTo>
                  <a:pt x="84" y="226"/>
                </a:lnTo>
                <a:lnTo>
                  <a:pt x="41" y="244"/>
                </a:lnTo>
                <a:lnTo>
                  <a:pt x="41" y="244"/>
                </a:lnTo>
                <a:lnTo>
                  <a:pt x="10" y="236"/>
                </a:lnTo>
                <a:lnTo>
                  <a:pt x="10" y="236"/>
                </a:lnTo>
                <a:lnTo>
                  <a:pt x="7" y="236"/>
                </a:lnTo>
                <a:lnTo>
                  <a:pt x="4" y="238"/>
                </a:lnTo>
                <a:lnTo>
                  <a:pt x="0" y="242"/>
                </a:lnTo>
                <a:lnTo>
                  <a:pt x="0" y="242"/>
                </a:lnTo>
                <a:lnTo>
                  <a:pt x="13" y="257"/>
                </a:lnTo>
                <a:lnTo>
                  <a:pt x="25" y="270"/>
                </a:lnTo>
                <a:lnTo>
                  <a:pt x="34" y="285"/>
                </a:lnTo>
                <a:lnTo>
                  <a:pt x="34" y="285"/>
                </a:lnTo>
                <a:lnTo>
                  <a:pt x="46" y="306"/>
                </a:lnTo>
                <a:lnTo>
                  <a:pt x="49" y="316"/>
                </a:lnTo>
                <a:lnTo>
                  <a:pt x="59" y="316"/>
                </a:lnTo>
                <a:lnTo>
                  <a:pt x="59" y="316"/>
                </a:lnTo>
                <a:lnTo>
                  <a:pt x="60" y="326"/>
                </a:lnTo>
                <a:lnTo>
                  <a:pt x="63" y="335"/>
                </a:lnTo>
                <a:lnTo>
                  <a:pt x="65" y="344"/>
                </a:lnTo>
                <a:lnTo>
                  <a:pt x="65" y="344"/>
                </a:lnTo>
                <a:lnTo>
                  <a:pt x="69" y="351"/>
                </a:lnTo>
                <a:lnTo>
                  <a:pt x="71" y="354"/>
                </a:lnTo>
                <a:lnTo>
                  <a:pt x="73" y="358"/>
                </a:lnTo>
                <a:lnTo>
                  <a:pt x="75" y="363"/>
                </a:lnTo>
                <a:lnTo>
                  <a:pt x="75" y="363"/>
                </a:lnTo>
                <a:lnTo>
                  <a:pt x="76" y="368"/>
                </a:lnTo>
                <a:lnTo>
                  <a:pt x="77" y="371"/>
                </a:lnTo>
                <a:lnTo>
                  <a:pt x="81" y="376"/>
                </a:lnTo>
                <a:lnTo>
                  <a:pt x="87" y="384"/>
                </a:lnTo>
                <a:lnTo>
                  <a:pt x="87" y="384"/>
                </a:lnTo>
                <a:lnTo>
                  <a:pt x="100" y="395"/>
                </a:lnTo>
                <a:lnTo>
                  <a:pt x="118" y="407"/>
                </a:lnTo>
                <a:lnTo>
                  <a:pt x="132" y="414"/>
                </a:lnTo>
                <a:lnTo>
                  <a:pt x="138" y="417"/>
                </a:lnTo>
                <a:lnTo>
                  <a:pt x="139" y="416"/>
                </a:lnTo>
                <a:lnTo>
                  <a:pt x="141" y="416"/>
                </a:lnTo>
                <a:lnTo>
                  <a:pt x="141" y="416"/>
                </a:lnTo>
                <a:lnTo>
                  <a:pt x="141" y="414"/>
                </a:lnTo>
                <a:lnTo>
                  <a:pt x="141" y="416"/>
                </a:lnTo>
                <a:lnTo>
                  <a:pt x="139" y="422"/>
                </a:lnTo>
                <a:lnTo>
                  <a:pt x="139" y="429"/>
                </a:lnTo>
                <a:lnTo>
                  <a:pt x="139" y="432"/>
                </a:lnTo>
                <a:lnTo>
                  <a:pt x="141" y="434"/>
                </a:lnTo>
                <a:lnTo>
                  <a:pt x="141" y="434"/>
                </a:lnTo>
                <a:lnTo>
                  <a:pt x="189" y="466"/>
                </a:lnTo>
                <a:lnTo>
                  <a:pt x="240" y="500"/>
                </a:lnTo>
                <a:lnTo>
                  <a:pt x="240" y="500"/>
                </a:lnTo>
                <a:lnTo>
                  <a:pt x="244" y="501"/>
                </a:lnTo>
                <a:lnTo>
                  <a:pt x="252" y="502"/>
                </a:lnTo>
                <a:lnTo>
                  <a:pt x="271" y="502"/>
                </a:lnTo>
                <a:lnTo>
                  <a:pt x="299" y="502"/>
                </a:lnTo>
                <a:lnTo>
                  <a:pt x="299" y="502"/>
                </a:lnTo>
                <a:lnTo>
                  <a:pt x="300" y="542"/>
                </a:lnTo>
                <a:lnTo>
                  <a:pt x="301" y="584"/>
                </a:lnTo>
                <a:lnTo>
                  <a:pt x="301" y="584"/>
                </a:lnTo>
                <a:lnTo>
                  <a:pt x="304" y="587"/>
                </a:lnTo>
                <a:lnTo>
                  <a:pt x="305" y="594"/>
                </a:lnTo>
                <a:lnTo>
                  <a:pt x="306" y="599"/>
                </a:lnTo>
                <a:lnTo>
                  <a:pt x="305" y="603"/>
                </a:lnTo>
                <a:lnTo>
                  <a:pt x="304" y="608"/>
                </a:lnTo>
                <a:lnTo>
                  <a:pt x="301" y="611"/>
                </a:lnTo>
                <a:lnTo>
                  <a:pt x="301" y="611"/>
                </a:lnTo>
                <a:lnTo>
                  <a:pt x="295" y="623"/>
                </a:lnTo>
                <a:lnTo>
                  <a:pt x="283" y="652"/>
                </a:lnTo>
                <a:lnTo>
                  <a:pt x="250" y="734"/>
                </a:lnTo>
                <a:lnTo>
                  <a:pt x="233" y="778"/>
                </a:lnTo>
                <a:lnTo>
                  <a:pt x="219" y="819"/>
                </a:lnTo>
                <a:lnTo>
                  <a:pt x="209" y="849"/>
                </a:lnTo>
                <a:lnTo>
                  <a:pt x="207" y="860"/>
                </a:lnTo>
                <a:lnTo>
                  <a:pt x="205" y="866"/>
                </a:lnTo>
                <a:lnTo>
                  <a:pt x="205" y="866"/>
                </a:lnTo>
                <a:lnTo>
                  <a:pt x="215" y="975"/>
                </a:lnTo>
                <a:lnTo>
                  <a:pt x="221" y="1042"/>
                </a:lnTo>
                <a:lnTo>
                  <a:pt x="225" y="1077"/>
                </a:lnTo>
                <a:lnTo>
                  <a:pt x="225" y="1077"/>
                </a:lnTo>
                <a:lnTo>
                  <a:pt x="223" y="1083"/>
                </a:lnTo>
                <a:lnTo>
                  <a:pt x="222" y="1089"/>
                </a:lnTo>
                <a:lnTo>
                  <a:pt x="219" y="1101"/>
                </a:lnTo>
                <a:lnTo>
                  <a:pt x="211" y="1118"/>
                </a:lnTo>
                <a:lnTo>
                  <a:pt x="211" y="1118"/>
                </a:lnTo>
                <a:lnTo>
                  <a:pt x="211" y="1120"/>
                </a:lnTo>
                <a:lnTo>
                  <a:pt x="213" y="1122"/>
                </a:lnTo>
                <a:lnTo>
                  <a:pt x="215" y="1124"/>
                </a:lnTo>
                <a:lnTo>
                  <a:pt x="215" y="1124"/>
                </a:lnTo>
                <a:lnTo>
                  <a:pt x="215" y="1124"/>
                </a:lnTo>
                <a:lnTo>
                  <a:pt x="216" y="1125"/>
                </a:lnTo>
                <a:lnTo>
                  <a:pt x="215" y="1126"/>
                </a:lnTo>
                <a:lnTo>
                  <a:pt x="211" y="1130"/>
                </a:lnTo>
                <a:lnTo>
                  <a:pt x="199" y="1137"/>
                </a:lnTo>
                <a:lnTo>
                  <a:pt x="199" y="1137"/>
                </a:lnTo>
                <a:lnTo>
                  <a:pt x="178" y="1146"/>
                </a:lnTo>
                <a:lnTo>
                  <a:pt x="155" y="1157"/>
                </a:lnTo>
                <a:lnTo>
                  <a:pt x="125" y="1170"/>
                </a:lnTo>
                <a:lnTo>
                  <a:pt x="125" y="1170"/>
                </a:lnTo>
                <a:lnTo>
                  <a:pt x="119" y="1172"/>
                </a:lnTo>
                <a:lnTo>
                  <a:pt x="112" y="1175"/>
                </a:lnTo>
                <a:lnTo>
                  <a:pt x="108" y="1176"/>
                </a:lnTo>
                <a:lnTo>
                  <a:pt x="106" y="1179"/>
                </a:lnTo>
                <a:lnTo>
                  <a:pt x="105" y="1182"/>
                </a:lnTo>
                <a:lnTo>
                  <a:pt x="106" y="1186"/>
                </a:lnTo>
                <a:lnTo>
                  <a:pt x="106" y="1186"/>
                </a:lnTo>
                <a:lnTo>
                  <a:pt x="109" y="1190"/>
                </a:lnTo>
                <a:lnTo>
                  <a:pt x="115" y="1193"/>
                </a:lnTo>
                <a:lnTo>
                  <a:pt x="124" y="1196"/>
                </a:lnTo>
                <a:lnTo>
                  <a:pt x="133" y="1198"/>
                </a:lnTo>
                <a:lnTo>
                  <a:pt x="155" y="1202"/>
                </a:lnTo>
                <a:lnTo>
                  <a:pt x="178" y="1205"/>
                </a:lnTo>
                <a:lnTo>
                  <a:pt x="178" y="1205"/>
                </a:lnTo>
                <a:lnTo>
                  <a:pt x="250" y="1214"/>
                </a:lnTo>
                <a:lnTo>
                  <a:pt x="268" y="1216"/>
                </a:lnTo>
                <a:lnTo>
                  <a:pt x="285" y="1216"/>
                </a:lnTo>
                <a:lnTo>
                  <a:pt x="294" y="1216"/>
                </a:lnTo>
                <a:lnTo>
                  <a:pt x="298" y="1215"/>
                </a:lnTo>
                <a:lnTo>
                  <a:pt x="299" y="1214"/>
                </a:lnTo>
                <a:lnTo>
                  <a:pt x="299" y="1214"/>
                </a:lnTo>
                <a:lnTo>
                  <a:pt x="295" y="1172"/>
                </a:lnTo>
                <a:lnTo>
                  <a:pt x="293" y="1137"/>
                </a:lnTo>
                <a:lnTo>
                  <a:pt x="299" y="11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36">
            <a:extLst>
              <a:ext uri="{FF2B5EF4-FFF2-40B4-BE49-F238E27FC236}">
                <a16:creationId xmlns:a16="http://schemas.microsoft.com/office/drawing/2014/main" id="{84725B06-6650-4B2A-986E-12C00FD31A24}"/>
              </a:ext>
            </a:extLst>
          </p:cNvPr>
          <p:cNvSpPr>
            <a:spLocks/>
          </p:cNvSpPr>
          <p:nvPr/>
        </p:nvSpPr>
        <p:spPr bwMode="auto">
          <a:xfrm>
            <a:off x="1299571" y="1043224"/>
            <a:ext cx="1098572" cy="2419710"/>
          </a:xfrm>
          <a:custGeom>
            <a:avLst/>
            <a:gdLst>
              <a:gd name="T0" fmla="*/ 141 w 385"/>
              <a:gd name="T1" fmla="*/ 129 h 848"/>
              <a:gd name="T2" fmla="*/ 117 w 385"/>
              <a:gd name="T3" fmla="*/ 160 h 848"/>
              <a:gd name="T4" fmla="*/ 81 w 385"/>
              <a:gd name="T5" fmla="*/ 156 h 848"/>
              <a:gd name="T6" fmla="*/ 55 w 385"/>
              <a:gd name="T7" fmla="*/ 148 h 848"/>
              <a:gd name="T8" fmla="*/ 24 w 385"/>
              <a:gd name="T9" fmla="*/ 181 h 848"/>
              <a:gd name="T10" fmla="*/ 2 w 385"/>
              <a:gd name="T11" fmla="*/ 257 h 848"/>
              <a:gd name="T12" fmla="*/ 5 w 385"/>
              <a:gd name="T13" fmla="*/ 327 h 848"/>
              <a:gd name="T14" fmla="*/ 42 w 385"/>
              <a:gd name="T15" fmla="*/ 405 h 848"/>
              <a:gd name="T16" fmla="*/ 81 w 385"/>
              <a:gd name="T17" fmla="*/ 431 h 848"/>
              <a:gd name="T18" fmla="*/ 62 w 385"/>
              <a:gd name="T19" fmla="*/ 611 h 848"/>
              <a:gd name="T20" fmla="*/ 16 w 385"/>
              <a:gd name="T21" fmla="*/ 714 h 848"/>
              <a:gd name="T22" fmla="*/ 39 w 385"/>
              <a:gd name="T23" fmla="*/ 730 h 848"/>
              <a:gd name="T24" fmla="*/ 89 w 385"/>
              <a:gd name="T25" fmla="*/ 781 h 848"/>
              <a:gd name="T26" fmla="*/ 84 w 385"/>
              <a:gd name="T27" fmla="*/ 797 h 848"/>
              <a:gd name="T28" fmla="*/ 122 w 385"/>
              <a:gd name="T29" fmla="*/ 833 h 848"/>
              <a:gd name="T30" fmla="*/ 166 w 385"/>
              <a:gd name="T31" fmla="*/ 848 h 848"/>
              <a:gd name="T32" fmla="*/ 171 w 385"/>
              <a:gd name="T33" fmla="*/ 835 h 848"/>
              <a:gd name="T34" fmla="*/ 155 w 385"/>
              <a:gd name="T35" fmla="*/ 813 h 848"/>
              <a:gd name="T36" fmla="*/ 154 w 385"/>
              <a:gd name="T37" fmla="*/ 774 h 848"/>
              <a:gd name="T38" fmla="*/ 204 w 385"/>
              <a:gd name="T39" fmla="*/ 770 h 848"/>
              <a:gd name="T40" fmla="*/ 222 w 385"/>
              <a:gd name="T41" fmla="*/ 782 h 848"/>
              <a:gd name="T42" fmla="*/ 216 w 385"/>
              <a:gd name="T43" fmla="*/ 792 h 848"/>
              <a:gd name="T44" fmla="*/ 216 w 385"/>
              <a:gd name="T45" fmla="*/ 829 h 848"/>
              <a:gd name="T46" fmla="*/ 255 w 385"/>
              <a:gd name="T47" fmla="*/ 829 h 848"/>
              <a:gd name="T48" fmla="*/ 329 w 385"/>
              <a:gd name="T49" fmla="*/ 814 h 848"/>
              <a:gd name="T50" fmla="*/ 336 w 385"/>
              <a:gd name="T51" fmla="*/ 808 h 848"/>
              <a:gd name="T52" fmla="*/ 308 w 385"/>
              <a:gd name="T53" fmla="*/ 797 h 848"/>
              <a:gd name="T54" fmla="*/ 279 w 385"/>
              <a:gd name="T55" fmla="*/ 782 h 848"/>
              <a:gd name="T56" fmla="*/ 282 w 385"/>
              <a:gd name="T57" fmla="*/ 748 h 848"/>
              <a:gd name="T58" fmla="*/ 323 w 385"/>
              <a:gd name="T59" fmla="*/ 734 h 848"/>
              <a:gd name="T60" fmla="*/ 302 w 385"/>
              <a:gd name="T61" fmla="*/ 636 h 848"/>
              <a:gd name="T62" fmla="*/ 281 w 385"/>
              <a:gd name="T63" fmla="*/ 516 h 848"/>
              <a:gd name="T64" fmla="*/ 266 w 385"/>
              <a:gd name="T65" fmla="*/ 455 h 848"/>
              <a:gd name="T66" fmla="*/ 273 w 385"/>
              <a:gd name="T67" fmla="*/ 370 h 848"/>
              <a:gd name="T68" fmla="*/ 273 w 385"/>
              <a:gd name="T69" fmla="*/ 351 h 848"/>
              <a:gd name="T70" fmla="*/ 275 w 385"/>
              <a:gd name="T71" fmla="*/ 301 h 848"/>
              <a:gd name="T72" fmla="*/ 299 w 385"/>
              <a:gd name="T73" fmla="*/ 290 h 848"/>
              <a:gd name="T74" fmla="*/ 320 w 385"/>
              <a:gd name="T75" fmla="*/ 269 h 848"/>
              <a:gd name="T76" fmla="*/ 328 w 385"/>
              <a:gd name="T77" fmla="*/ 255 h 848"/>
              <a:gd name="T78" fmla="*/ 348 w 385"/>
              <a:gd name="T79" fmla="*/ 237 h 848"/>
              <a:gd name="T80" fmla="*/ 364 w 385"/>
              <a:gd name="T81" fmla="*/ 225 h 848"/>
              <a:gd name="T82" fmla="*/ 381 w 385"/>
              <a:gd name="T83" fmla="*/ 204 h 848"/>
              <a:gd name="T84" fmla="*/ 361 w 385"/>
              <a:gd name="T85" fmla="*/ 208 h 848"/>
              <a:gd name="T86" fmla="*/ 334 w 385"/>
              <a:gd name="T87" fmla="*/ 217 h 848"/>
              <a:gd name="T88" fmla="*/ 314 w 385"/>
              <a:gd name="T89" fmla="*/ 209 h 848"/>
              <a:gd name="T90" fmla="*/ 281 w 385"/>
              <a:gd name="T91" fmla="*/ 233 h 848"/>
              <a:gd name="T92" fmla="*/ 247 w 385"/>
              <a:gd name="T93" fmla="*/ 221 h 848"/>
              <a:gd name="T94" fmla="*/ 235 w 385"/>
              <a:gd name="T95" fmla="*/ 186 h 848"/>
              <a:gd name="T96" fmla="*/ 238 w 385"/>
              <a:gd name="T97" fmla="*/ 167 h 848"/>
              <a:gd name="T98" fmla="*/ 220 w 385"/>
              <a:gd name="T99" fmla="*/ 144 h 848"/>
              <a:gd name="T100" fmla="*/ 243 w 385"/>
              <a:gd name="T101" fmla="*/ 144 h 848"/>
              <a:gd name="T102" fmla="*/ 270 w 385"/>
              <a:gd name="T103" fmla="*/ 148 h 848"/>
              <a:gd name="T104" fmla="*/ 281 w 385"/>
              <a:gd name="T105" fmla="*/ 89 h 848"/>
              <a:gd name="T106" fmla="*/ 284 w 385"/>
              <a:gd name="T107" fmla="*/ 40 h 848"/>
              <a:gd name="T108" fmla="*/ 243 w 385"/>
              <a:gd name="T109" fmla="*/ 3 h 848"/>
              <a:gd name="T110" fmla="*/ 200 w 385"/>
              <a:gd name="T111" fmla="*/ 3 h 848"/>
              <a:gd name="T112" fmla="*/ 172 w 385"/>
              <a:gd name="T113" fmla="*/ 38 h 848"/>
              <a:gd name="T114" fmla="*/ 155 w 385"/>
              <a:gd name="T115" fmla="*/ 77 h 848"/>
              <a:gd name="T116" fmla="*/ 161 w 385"/>
              <a:gd name="T117" fmla="*/ 112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5" h="848">
                <a:moveTo>
                  <a:pt x="161" y="112"/>
                </a:moveTo>
                <a:lnTo>
                  <a:pt x="158" y="123"/>
                </a:lnTo>
                <a:lnTo>
                  <a:pt x="158" y="123"/>
                </a:lnTo>
                <a:lnTo>
                  <a:pt x="153" y="124"/>
                </a:lnTo>
                <a:lnTo>
                  <a:pt x="147" y="127"/>
                </a:lnTo>
                <a:lnTo>
                  <a:pt x="141" y="129"/>
                </a:lnTo>
                <a:lnTo>
                  <a:pt x="141" y="129"/>
                </a:lnTo>
                <a:lnTo>
                  <a:pt x="128" y="139"/>
                </a:lnTo>
                <a:lnTo>
                  <a:pt x="125" y="143"/>
                </a:lnTo>
                <a:lnTo>
                  <a:pt x="122" y="148"/>
                </a:lnTo>
                <a:lnTo>
                  <a:pt x="122" y="148"/>
                </a:lnTo>
                <a:lnTo>
                  <a:pt x="117" y="160"/>
                </a:lnTo>
                <a:lnTo>
                  <a:pt x="114" y="168"/>
                </a:lnTo>
                <a:lnTo>
                  <a:pt x="114" y="168"/>
                </a:lnTo>
                <a:lnTo>
                  <a:pt x="100" y="165"/>
                </a:lnTo>
                <a:lnTo>
                  <a:pt x="89" y="161"/>
                </a:lnTo>
                <a:lnTo>
                  <a:pt x="81" y="156"/>
                </a:lnTo>
                <a:lnTo>
                  <a:pt x="81" y="156"/>
                </a:lnTo>
                <a:lnTo>
                  <a:pt x="76" y="151"/>
                </a:lnTo>
                <a:lnTo>
                  <a:pt x="71" y="148"/>
                </a:lnTo>
                <a:lnTo>
                  <a:pt x="68" y="146"/>
                </a:lnTo>
                <a:lnTo>
                  <a:pt x="65" y="146"/>
                </a:lnTo>
                <a:lnTo>
                  <a:pt x="60" y="146"/>
                </a:lnTo>
                <a:lnTo>
                  <a:pt x="55" y="148"/>
                </a:lnTo>
                <a:lnTo>
                  <a:pt x="55" y="148"/>
                </a:lnTo>
                <a:lnTo>
                  <a:pt x="49" y="150"/>
                </a:lnTo>
                <a:lnTo>
                  <a:pt x="43" y="155"/>
                </a:lnTo>
                <a:lnTo>
                  <a:pt x="35" y="162"/>
                </a:lnTo>
                <a:lnTo>
                  <a:pt x="29" y="171"/>
                </a:lnTo>
                <a:lnTo>
                  <a:pt x="24" y="181"/>
                </a:lnTo>
                <a:lnTo>
                  <a:pt x="18" y="192"/>
                </a:lnTo>
                <a:lnTo>
                  <a:pt x="13" y="204"/>
                </a:lnTo>
                <a:lnTo>
                  <a:pt x="10" y="215"/>
                </a:lnTo>
                <a:lnTo>
                  <a:pt x="10" y="215"/>
                </a:lnTo>
                <a:lnTo>
                  <a:pt x="5" y="242"/>
                </a:lnTo>
                <a:lnTo>
                  <a:pt x="2" y="257"/>
                </a:lnTo>
                <a:lnTo>
                  <a:pt x="0" y="271"/>
                </a:lnTo>
                <a:lnTo>
                  <a:pt x="0" y="286"/>
                </a:lnTo>
                <a:lnTo>
                  <a:pt x="0" y="301"/>
                </a:lnTo>
                <a:lnTo>
                  <a:pt x="1" y="315"/>
                </a:lnTo>
                <a:lnTo>
                  <a:pt x="5" y="327"/>
                </a:lnTo>
                <a:lnTo>
                  <a:pt x="5" y="327"/>
                </a:lnTo>
                <a:lnTo>
                  <a:pt x="12" y="349"/>
                </a:lnTo>
                <a:lnTo>
                  <a:pt x="19" y="369"/>
                </a:lnTo>
                <a:lnTo>
                  <a:pt x="28" y="385"/>
                </a:lnTo>
                <a:lnTo>
                  <a:pt x="37" y="398"/>
                </a:lnTo>
                <a:lnTo>
                  <a:pt x="37" y="398"/>
                </a:lnTo>
                <a:lnTo>
                  <a:pt x="42" y="405"/>
                </a:lnTo>
                <a:lnTo>
                  <a:pt x="48" y="411"/>
                </a:lnTo>
                <a:lnTo>
                  <a:pt x="61" y="420"/>
                </a:lnTo>
                <a:lnTo>
                  <a:pt x="72" y="428"/>
                </a:lnTo>
                <a:lnTo>
                  <a:pt x="77" y="430"/>
                </a:lnTo>
                <a:lnTo>
                  <a:pt x="81" y="431"/>
                </a:lnTo>
                <a:lnTo>
                  <a:pt x="81" y="431"/>
                </a:lnTo>
                <a:lnTo>
                  <a:pt x="90" y="431"/>
                </a:lnTo>
                <a:lnTo>
                  <a:pt x="93" y="431"/>
                </a:lnTo>
                <a:lnTo>
                  <a:pt x="93" y="431"/>
                </a:lnTo>
                <a:lnTo>
                  <a:pt x="79" y="518"/>
                </a:lnTo>
                <a:lnTo>
                  <a:pt x="68" y="584"/>
                </a:lnTo>
                <a:lnTo>
                  <a:pt x="62" y="611"/>
                </a:lnTo>
                <a:lnTo>
                  <a:pt x="57" y="628"/>
                </a:lnTo>
                <a:lnTo>
                  <a:pt x="57" y="628"/>
                </a:lnTo>
                <a:lnTo>
                  <a:pt x="45" y="655"/>
                </a:lnTo>
                <a:lnTo>
                  <a:pt x="30" y="683"/>
                </a:lnTo>
                <a:lnTo>
                  <a:pt x="19" y="707"/>
                </a:lnTo>
                <a:lnTo>
                  <a:pt x="16" y="714"/>
                </a:lnTo>
                <a:lnTo>
                  <a:pt x="16" y="716"/>
                </a:lnTo>
                <a:lnTo>
                  <a:pt x="16" y="718"/>
                </a:lnTo>
                <a:lnTo>
                  <a:pt x="16" y="718"/>
                </a:lnTo>
                <a:lnTo>
                  <a:pt x="22" y="721"/>
                </a:lnTo>
                <a:lnTo>
                  <a:pt x="32" y="725"/>
                </a:lnTo>
                <a:lnTo>
                  <a:pt x="39" y="730"/>
                </a:lnTo>
                <a:lnTo>
                  <a:pt x="43" y="732"/>
                </a:lnTo>
                <a:lnTo>
                  <a:pt x="43" y="753"/>
                </a:lnTo>
                <a:lnTo>
                  <a:pt x="95" y="758"/>
                </a:lnTo>
                <a:lnTo>
                  <a:pt x="95" y="758"/>
                </a:lnTo>
                <a:lnTo>
                  <a:pt x="93" y="771"/>
                </a:lnTo>
                <a:lnTo>
                  <a:pt x="89" y="781"/>
                </a:lnTo>
                <a:lnTo>
                  <a:pt x="87" y="789"/>
                </a:lnTo>
                <a:lnTo>
                  <a:pt x="87" y="789"/>
                </a:lnTo>
                <a:lnTo>
                  <a:pt x="84" y="793"/>
                </a:lnTo>
                <a:lnTo>
                  <a:pt x="83" y="796"/>
                </a:lnTo>
                <a:lnTo>
                  <a:pt x="84" y="797"/>
                </a:lnTo>
                <a:lnTo>
                  <a:pt x="84" y="797"/>
                </a:lnTo>
                <a:lnTo>
                  <a:pt x="94" y="804"/>
                </a:lnTo>
                <a:lnTo>
                  <a:pt x="103" y="811"/>
                </a:lnTo>
                <a:lnTo>
                  <a:pt x="108" y="818"/>
                </a:lnTo>
                <a:lnTo>
                  <a:pt x="108" y="818"/>
                </a:lnTo>
                <a:lnTo>
                  <a:pt x="114" y="825"/>
                </a:lnTo>
                <a:lnTo>
                  <a:pt x="122" y="833"/>
                </a:lnTo>
                <a:lnTo>
                  <a:pt x="133" y="839"/>
                </a:lnTo>
                <a:lnTo>
                  <a:pt x="143" y="844"/>
                </a:lnTo>
                <a:lnTo>
                  <a:pt x="143" y="844"/>
                </a:lnTo>
                <a:lnTo>
                  <a:pt x="153" y="847"/>
                </a:lnTo>
                <a:lnTo>
                  <a:pt x="163" y="848"/>
                </a:lnTo>
                <a:lnTo>
                  <a:pt x="166" y="848"/>
                </a:lnTo>
                <a:lnTo>
                  <a:pt x="170" y="847"/>
                </a:lnTo>
                <a:lnTo>
                  <a:pt x="172" y="845"/>
                </a:lnTo>
                <a:lnTo>
                  <a:pt x="172" y="841"/>
                </a:lnTo>
                <a:lnTo>
                  <a:pt x="172" y="841"/>
                </a:lnTo>
                <a:lnTo>
                  <a:pt x="172" y="837"/>
                </a:lnTo>
                <a:lnTo>
                  <a:pt x="171" y="835"/>
                </a:lnTo>
                <a:lnTo>
                  <a:pt x="167" y="829"/>
                </a:lnTo>
                <a:lnTo>
                  <a:pt x="163" y="825"/>
                </a:lnTo>
                <a:lnTo>
                  <a:pt x="158" y="820"/>
                </a:lnTo>
                <a:lnTo>
                  <a:pt x="158" y="820"/>
                </a:lnTo>
                <a:lnTo>
                  <a:pt x="156" y="818"/>
                </a:lnTo>
                <a:lnTo>
                  <a:pt x="155" y="813"/>
                </a:lnTo>
                <a:lnTo>
                  <a:pt x="155" y="803"/>
                </a:lnTo>
                <a:lnTo>
                  <a:pt x="155" y="793"/>
                </a:lnTo>
                <a:lnTo>
                  <a:pt x="155" y="785"/>
                </a:lnTo>
                <a:lnTo>
                  <a:pt x="155" y="785"/>
                </a:lnTo>
                <a:lnTo>
                  <a:pt x="154" y="779"/>
                </a:lnTo>
                <a:lnTo>
                  <a:pt x="154" y="774"/>
                </a:lnTo>
                <a:lnTo>
                  <a:pt x="155" y="770"/>
                </a:lnTo>
                <a:lnTo>
                  <a:pt x="172" y="758"/>
                </a:lnTo>
                <a:lnTo>
                  <a:pt x="172" y="758"/>
                </a:lnTo>
                <a:lnTo>
                  <a:pt x="187" y="765"/>
                </a:lnTo>
                <a:lnTo>
                  <a:pt x="198" y="769"/>
                </a:lnTo>
                <a:lnTo>
                  <a:pt x="204" y="770"/>
                </a:lnTo>
                <a:lnTo>
                  <a:pt x="208" y="770"/>
                </a:lnTo>
                <a:lnTo>
                  <a:pt x="208" y="770"/>
                </a:lnTo>
                <a:lnTo>
                  <a:pt x="219" y="769"/>
                </a:lnTo>
                <a:lnTo>
                  <a:pt x="222" y="768"/>
                </a:lnTo>
                <a:lnTo>
                  <a:pt x="222" y="782"/>
                </a:lnTo>
                <a:lnTo>
                  <a:pt x="222" y="782"/>
                </a:lnTo>
                <a:lnTo>
                  <a:pt x="220" y="782"/>
                </a:lnTo>
                <a:lnTo>
                  <a:pt x="219" y="784"/>
                </a:lnTo>
                <a:lnTo>
                  <a:pt x="216" y="785"/>
                </a:lnTo>
                <a:lnTo>
                  <a:pt x="216" y="785"/>
                </a:lnTo>
                <a:lnTo>
                  <a:pt x="216" y="789"/>
                </a:lnTo>
                <a:lnTo>
                  <a:pt x="216" y="792"/>
                </a:lnTo>
                <a:lnTo>
                  <a:pt x="216" y="803"/>
                </a:lnTo>
                <a:lnTo>
                  <a:pt x="216" y="803"/>
                </a:lnTo>
                <a:lnTo>
                  <a:pt x="216" y="811"/>
                </a:lnTo>
                <a:lnTo>
                  <a:pt x="216" y="819"/>
                </a:lnTo>
                <a:lnTo>
                  <a:pt x="215" y="826"/>
                </a:lnTo>
                <a:lnTo>
                  <a:pt x="216" y="829"/>
                </a:lnTo>
                <a:lnTo>
                  <a:pt x="216" y="829"/>
                </a:lnTo>
                <a:lnTo>
                  <a:pt x="216" y="829"/>
                </a:lnTo>
                <a:lnTo>
                  <a:pt x="221" y="829"/>
                </a:lnTo>
                <a:lnTo>
                  <a:pt x="237" y="829"/>
                </a:lnTo>
                <a:lnTo>
                  <a:pt x="237" y="829"/>
                </a:lnTo>
                <a:lnTo>
                  <a:pt x="255" y="829"/>
                </a:lnTo>
                <a:lnTo>
                  <a:pt x="275" y="828"/>
                </a:lnTo>
                <a:lnTo>
                  <a:pt x="308" y="824"/>
                </a:lnTo>
                <a:lnTo>
                  <a:pt x="308" y="824"/>
                </a:lnTo>
                <a:lnTo>
                  <a:pt x="321" y="822"/>
                </a:lnTo>
                <a:lnTo>
                  <a:pt x="325" y="819"/>
                </a:lnTo>
                <a:lnTo>
                  <a:pt x="329" y="814"/>
                </a:lnTo>
                <a:lnTo>
                  <a:pt x="329" y="814"/>
                </a:lnTo>
                <a:lnTo>
                  <a:pt x="331" y="812"/>
                </a:lnTo>
                <a:lnTo>
                  <a:pt x="332" y="811"/>
                </a:lnTo>
                <a:lnTo>
                  <a:pt x="336" y="809"/>
                </a:lnTo>
                <a:lnTo>
                  <a:pt x="336" y="809"/>
                </a:lnTo>
                <a:lnTo>
                  <a:pt x="336" y="808"/>
                </a:lnTo>
                <a:lnTo>
                  <a:pt x="332" y="806"/>
                </a:lnTo>
                <a:lnTo>
                  <a:pt x="332" y="806"/>
                </a:lnTo>
                <a:lnTo>
                  <a:pt x="326" y="802"/>
                </a:lnTo>
                <a:lnTo>
                  <a:pt x="320" y="800"/>
                </a:lnTo>
                <a:lnTo>
                  <a:pt x="308" y="797"/>
                </a:lnTo>
                <a:lnTo>
                  <a:pt x="308" y="797"/>
                </a:lnTo>
                <a:lnTo>
                  <a:pt x="296" y="795"/>
                </a:lnTo>
                <a:lnTo>
                  <a:pt x="292" y="793"/>
                </a:lnTo>
                <a:lnTo>
                  <a:pt x="287" y="791"/>
                </a:lnTo>
                <a:lnTo>
                  <a:pt x="287" y="791"/>
                </a:lnTo>
                <a:lnTo>
                  <a:pt x="282" y="786"/>
                </a:lnTo>
                <a:lnTo>
                  <a:pt x="279" y="782"/>
                </a:lnTo>
                <a:lnTo>
                  <a:pt x="279" y="782"/>
                </a:lnTo>
                <a:lnTo>
                  <a:pt x="273" y="775"/>
                </a:lnTo>
                <a:lnTo>
                  <a:pt x="266" y="770"/>
                </a:lnTo>
                <a:lnTo>
                  <a:pt x="264" y="749"/>
                </a:lnTo>
                <a:lnTo>
                  <a:pt x="264" y="749"/>
                </a:lnTo>
                <a:lnTo>
                  <a:pt x="282" y="748"/>
                </a:lnTo>
                <a:lnTo>
                  <a:pt x="297" y="747"/>
                </a:lnTo>
                <a:lnTo>
                  <a:pt x="304" y="746"/>
                </a:lnTo>
                <a:lnTo>
                  <a:pt x="308" y="743"/>
                </a:lnTo>
                <a:lnTo>
                  <a:pt x="308" y="743"/>
                </a:lnTo>
                <a:lnTo>
                  <a:pt x="319" y="737"/>
                </a:lnTo>
                <a:lnTo>
                  <a:pt x="323" y="734"/>
                </a:lnTo>
                <a:lnTo>
                  <a:pt x="323" y="732"/>
                </a:lnTo>
                <a:lnTo>
                  <a:pt x="323" y="732"/>
                </a:lnTo>
                <a:lnTo>
                  <a:pt x="320" y="720"/>
                </a:lnTo>
                <a:lnTo>
                  <a:pt x="313" y="693"/>
                </a:lnTo>
                <a:lnTo>
                  <a:pt x="304" y="656"/>
                </a:lnTo>
                <a:lnTo>
                  <a:pt x="302" y="636"/>
                </a:lnTo>
                <a:lnTo>
                  <a:pt x="299" y="614"/>
                </a:lnTo>
                <a:lnTo>
                  <a:pt x="299" y="614"/>
                </a:lnTo>
                <a:lnTo>
                  <a:pt x="297" y="593"/>
                </a:lnTo>
                <a:lnTo>
                  <a:pt x="295" y="573"/>
                </a:lnTo>
                <a:lnTo>
                  <a:pt x="287" y="540"/>
                </a:lnTo>
                <a:lnTo>
                  <a:pt x="281" y="516"/>
                </a:lnTo>
                <a:lnTo>
                  <a:pt x="279" y="505"/>
                </a:lnTo>
                <a:lnTo>
                  <a:pt x="279" y="505"/>
                </a:lnTo>
                <a:lnTo>
                  <a:pt x="277" y="494"/>
                </a:lnTo>
                <a:lnTo>
                  <a:pt x="273" y="478"/>
                </a:lnTo>
                <a:lnTo>
                  <a:pt x="266" y="455"/>
                </a:lnTo>
                <a:lnTo>
                  <a:pt x="266" y="455"/>
                </a:lnTo>
                <a:lnTo>
                  <a:pt x="268" y="424"/>
                </a:lnTo>
                <a:lnTo>
                  <a:pt x="268" y="401"/>
                </a:lnTo>
                <a:lnTo>
                  <a:pt x="270" y="386"/>
                </a:lnTo>
                <a:lnTo>
                  <a:pt x="270" y="386"/>
                </a:lnTo>
                <a:lnTo>
                  <a:pt x="271" y="379"/>
                </a:lnTo>
                <a:lnTo>
                  <a:pt x="273" y="370"/>
                </a:lnTo>
                <a:lnTo>
                  <a:pt x="273" y="360"/>
                </a:lnTo>
                <a:lnTo>
                  <a:pt x="273" y="360"/>
                </a:lnTo>
                <a:lnTo>
                  <a:pt x="273" y="359"/>
                </a:lnTo>
                <a:lnTo>
                  <a:pt x="274" y="359"/>
                </a:lnTo>
                <a:lnTo>
                  <a:pt x="273" y="351"/>
                </a:lnTo>
                <a:lnTo>
                  <a:pt x="273" y="351"/>
                </a:lnTo>
                <a:lnTo>
                  <a:pt x="273" y="340"/>
                </a:lnTo>
                <a:lnTo>
                  <a:pt x="273" y="327"/>
                </a:lnTo>
                <a:lnTo>
                  <a:pt x="273" y="313"/>
                </a:lnTo>
                <a:lnTo>
                  <a:pt x="273" y="301"/>
                </a:lnTo>
                <a:lnTo>
                  <a:pt x="273" y="301"/>
                </a:lnTo>
                <a:lnTo>
                  <a:pt x="275" y="301"/>
                </a:lnTo>
                <a:lnTo>
                  <a:pt x="281" y="298"/>
                </a:lnTo>
                <a:lnTo>
                  <a:pt x="281" y="298"/>
                </a:lnTo>
                <a:lnTo>
                  <a:pt x="290" y="294"/>
                </a:lnTo>
                <a:lnTo>
                  <a:pt x="293" y="292"/>
                </a:lnTo>
                <a:lnTo>
                  <a:pt x="293" y="292"/>
                </a:lnTo>
                <a:lnTo>
                  <a:pt x="299" y="290"/>
                </a:lnTo>
                <a:lnTo>
                  <a:pt x="306" y="287"/>
                </a:lnTo>
                <a:lnTo>
                  <a:pt x="312" y="283"/>
                </a:lnTo>
                <a:lnTo>
                  <a:pt x="312" y="283"/>
                </a:lnTo>
                <a:lnTo>
                  <a:pt x="315" y="280"/>
                </a:lnTo>
                <a:lnTo>
                  <a:pt x="318" y="275"/>
                </a:lnTo>
                <a:lnTo>
                  <a:pt x="320" y="269"/>
                </a:lnTo>
                <a:lnTo>
                  <a:pt x="320" y="269"/>
                </a:lnTo>
                <a:lnTo>
                  <a:pt x="323" y="261"/>
                </a:lnTo>
                <a:lnTo>
                  <a:pt x="323" y="257"/>
                </a:lnTo>
                <a:lnTo>
                  <a:pt x="323" y="257"/>
                </a:lnTo>
                <a:lnTo>
                  <a:pt x="325" y="257"/>
                </a:lnTo>
                <a:lnTo>
                  <a:pt x="328" y="255"/>
                </a:lnTo>
                <a:lnTo>
                  <a:pt x="332" y="254"/>
                </a:lnTo>
                <a:lnTo>
                  <a:pt x="332" y="254"/>
                </a:lnTo>
                <a:lnTo>
                  <a:pt x="341" y="247"/>
                </a:lnTo>
                <a:lnTo>
                  <a:pt x="347" y="242"/>
                </a:lnTo>
                <a:lnTo>
                  <a:pt x="347" y="242"/>
                </a:lnTo>
                <a:lnTo>
                  <a:pt x="348" y="237"/>
                </a:lnTo>
                <a:lnTo>
                  <a:pt x="350" y="233"/>
                </a:lnTo>
                <a:lnTo>
                  <a:pt x="350" y="233"/>
                </a:lnTo>
                <a:lnTo>
                  <a:pt x="358" y="230"/>
                </a:lnTo>
                <a:lnTo>
                  <a:pt x="358" y="230"/>
                </a:lnTo>
                <a:lnTo>
                  <a:pt x="363" y="227"/>
                </a:lnTo>
                <a:lnTo>
                  <a:pt x="364" y="225"/>
                </a:lnTo>
                <a:lnTo>
                  <a:pt x="364" y="225"/>
                </a:lnTo>
                <a:lnTo>
                  <a:pt x="374" y="217"/>
                </a:lnTo>
                <a:lnTo>
                  <a:pt x="385" y="209"/>
                </a:lnTo>
                <a:lnTo>
                  <a:pt x="385" y="209"/>
                </a:lnTo>
                <a:lnTo>
                  <a:pt x="384" y="208"/>
                </a:lnTo>
                <a:lnTo>
                  <a:pt x="381" y="204"/>
                </a:lnTo>
                <a:lnTo>
                  <a:pt x="377" y="200"/>
                </a:lnTo>
                <a:lnTo>
                  <a:pt x="377" y="200"/>
                </a:lnTo>
                <a:lnTo>
                  <a:pt x="373" y="200"/>
                </a:lnTo>
                <a:lnTo>
                  <a:pt x="373" y="200"/>
                </a:lnTo>
                <a:lnTo>
                  <a:pt x="369" y="203"/>
                </a:lnTo>
                <a:lnTo>
                  <a:pt x="361" y="208"/>
                </a:lnTo>
                <a:lnTo>
                  <a:pt x="350" y="215"/>
                </a:lnTo>
                <a:lnTo>
                  <a:pt x="350" y="215"/>
                </a:lnTo>
                <a:lnTo>
                  <a:pt x="345" y="216"/>
                </a:lnTo>
                <a:lnTo>
                  <a:pt x="341" y="215"/>
                </a:lnTo>
                <a:lnTo>
                  <a:pt x="341" y="215"/>
                </a:lnTo>
                <a:lnTo>
                  <a:pt x="334" y="217"/>
                </a:lnTo>
                <a:lnTo>
                  <a:pt x="329" y="219"/>
                </a:lnTo>
                <a:lnTo>
                  <a:pt x="326" y="219"/>
                </a:lnTo>
                <a:lnTo>
                  <a:pt x="326" y="219"/>
                </a:lnTo>
                <a:lnTo>
                  <a:pt x="323" y="214"/>
                </a:lnTo>
                <a:lnTo>
                  <a:pt x="319" y="211"/>
                </a:lnTo>
                <a:lnTo>
                  <a:pt x="314" y="209"/>
                </a:lnTo>
                <a:lnTo>
                  <a:pt x="314" y="209"/>
                </a:lnTo>
                <a:lnTo>
                  <a:pt x="310" y="210"/>
                </a:lnTo>
                <a:lnTo>
                  <a:pt x="306" y="212"/>
                </a:lnTo>
                <a:lnTo>
                  <a:pt x="295" y="221"/>
                </a:lnTo>
                <a:lnTo>
                  <a:pt x="281" y="233"/>
                </a:lnTo>
                <a:lnTo>
                  <a:pt x="281" y="233"/>
                </a:lnTo>
                <a:lnTo>
                  <a:pt x="271" y="239"/>
                </a:lnTo>
                <a:lnTo>
                  <a:pt x="262" y="244"/>
                </a:lnTo>
                <a:lnTo>
                  <a:pt x="262" y="244"/>
                </a:lnTo>
                <a:lnTo>
                  <a:pt x="254" y="234"/>
                </a:lnTo>
                <a:lnTo>
                  <a:pt x="247" y="221"/>
                </a:lnTo>
                <a:lnTo>
                  <a:pt x="247" y="221"/>
                </a:lnTo>
                <a:lnTo>
                  <a:pt x="242" y="210"/>
                </a:lnTo>
                <a:lnTo>
                  <a:pt x="237" y="198"/>
                </a:lnTo>
                <a:lnTo>
                  <a:pt x="237" y="198"/>
                </a:lnTo>
                <a:lnTo>
                  <a:pt x="237" y="190"/>
                </a:lnTo>
                <a:lnTo>
                  <a:pt x="235" y="186"/>
                </a:lnTo>
                <a:lnTo>
                  <a:pt x="235" y="186"/>
                </a:lnTo>
                <a:lnTo>
                  <a:pt x="235" y="183"/>
                </a:lnTo>
                <a:lnTo>
                  <a:pt x="235" y="179"/>
                </a:lnTo>
                <a:lnTo>
                  <a:pt x="237" y="175"/>
                </a:lnTo>
                <a:lnTo>
                  <a:pt x="237" y="175"/>
                </a:lnTo>
                <a:lnTo>
                  <a:pt x="238" y="170"/>
                </a:lnTo>
                <a:lnTo>
                  <a:pt x="238" y="167"/>
                </a:lnTo>
                <a:lnTo>
                  <a:pt x="237" y="165"/>
                </a:lnTo>
                <a:lnTo>
                  <a:pt x="237" y="165"/>
                </a:lnTo>
                <a:lnTo>
                  <a:pt x="236" y="161"/>
                </a:lnTo>
                <a:lnTo>
                  <a:pt x="235" y="159"/>
                </a:lnTo>
                <a:lnTo>
                  <a:pt x="231" y="154"/>
                </a:lnTo>
                <a:lnTo>
                  <a:pt x="220" y="144"/>
                </a:lnTo>
                <a:lnTo>
                  <a:pt x="222" y="139"/>
                </a:lnTo>
                <a:lnTo>
                  <a:pt x="222" y="139"/>
                </a:lnTo>
                <a:lnTo>
                  <a:pt x="231" y="143"/>
                </a:lnTo>
                <a:lnTo>
                  <a:pt x="238" y="144"/>
                </a:lnTo>
                <a:lnTo>
                  <a:pt x="241" y="145"/>
                </a:lnTo>
                <a:lnTo>
                  <a:pt x="243" y="144"/>
                </a:lnTo>
                <a:lnTo>
                  <a:pt x="243" y="144"/>
                </a:lnTo>
                <a:lnTo>
                  <a:pt x="249" y="140"/>
                </a:lnTo>
                <a:lnTo>
                  <a:pt x="252" y="139"/>
                </a:lnTo>
                <a:lnTo>
                  <a:pt x="258" y="148"/>
                </a:lnTo>
                <a:lnTo>
                  <a:pt x="262" y="142"/>
                </a:lnTo>
                <a:lnTo>
                  <a:pt x="270" y="148"/>
                </a:lnTo>
                <a:lnTo>
                  <a:pt x="270" y="148"/>
                </a:lnTo>
                <a:lnTo>
                  <a:pt x="273" y="124"/>
                </a:lnTo>
                <a:lnTo>
                  <a:pt x="276" y="105"/>
                </a:lnTo>
                <a:lnTo>
                  <a:pt x="279" y="95"/>
                </a:lnTo>
                <a:lnTo>
                  <a:pt x="281" y="89"/>
                </a:lnTo>
                <a:lnTo>
                  <a:pt x="281" y="89"/>
                </a:lnTo>
                <a:lnTo>
                  <a:pt x="285" y="82"/>
                </a:lnTo>
                <a:lnTo>
                  <a:pt x="286" y="75"/>
                </a:lnTo>
                <a:lnTo>
                  <a:pt x="287" y="68"/>
                </a:lnTo>
                <a:lnTo>
                  <a:pt x="287" y="61"/>
                </a:lnTo>
                <a:lnTo>
                  <a:pt x="286" y="47"/>
                </a:lnTo>
                <a:lnTo>
                  <a:pt x="284" y="40"/>
                </a:lnTo>
                <a:lnTo>
                  <a:pt x="281" y="35"/>
                </a:lnTo>
                <a:lnTo>
                  <a:pt x="281" y="35"/>
                </a:lnTo>
                <a:lnTo>
                  <a:pt x="279" y="30"/>
                </a:lnTo>
                <a:lnTo>
                  <a:pt x="273" y="24"/>
                </a:lnTo>
                <a:lnTo>
                  <a:pt x="258" y="13"/>
                </a:lnTo>
                <a:lnTo>
                  <a:pt x="243" y="3"/>
                </a:lnTo>
                <a:lnTo>
                  <a:pt x="237" y="1"/>
                </a:lnTo>
                <a:lnTo>
                  <a:pt x="231" y="0"/>
                </a:lnTo>
                <a:lnTo>
                  <a:pt x="231" y="0"/>
                </a:lnTo>
                <a:lnTo>
                  <a:pt x="222" y="0"/>
                </a:lnTo>
                <a:lnTo>
                  <a:pt x="211" y="1"/>
                </a:lnTo>
                <a:lnTo>
                  <a:pt x="200" y="3"/>
                </a:lnTo>
                <a:lnTo>
                  <a:pt x="193" y="6"/>
                </a:lnTo>
                <a:lnTo>
                  <a:pt x="193" y="6"/>
                </a:lnTo>
                <a:lnTo>
                  <a:pt x="191" y="8"/>
                </a:lnTo>
                <a:lnTo>
                  <a:pt x="188" y="11"/>
                </a:lnTo>
                <a:lnTo>
                  <a:pt x="183" y="18"/>
                </a:lnTo>
                <a:lnTo>
                  <a:pt x="172" y="38"/>
                </a:lnTo>
                <a:lnTo>
                  <a:pt x="172" y="38"/>
                </a:lnTo>
                <a:lnTo>
                  <a:pt x="167" y="49"/>
                </a:lnTo>
                <a:lnTo>
                  <a:pt x="164" y="58"/>
                </a:lnTo>
                <a:lnTo>
                  <a:pt x="159" y="68"/>
                </a:lnTo>
                <a:lnTo>
                  <a:pt x="155" y="77"/>
                </a:lnTo>
                <a:lnTo>
                  <a:pt x="155" y="77"/>
                </a:lnTo>
                <a:lnTo>
                  <a:pt x="152" y="84"/>
                </a:lnTo>
                <a:lnTo>
                  <a:pt x="149" y="93"/>
                </a:lnTo>
                <a:lnTo>
                  <a:pt x="150" y="99"/>
                </a:lnTo>
                <a:lnTo>
                  <a:pt x="152" y="104"/>
                </a:lnTo>
                <a:lnTo>
                  <a:pt x="152" y="104"/>
                </a:lnTo>
                <a:lnTo>
                  <a:pt x="161" y="112"/>
                </a:lnTo>
                <a:lnTo>
                  <a:pt x="161" y="1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7807ACDF-0A4E-4E54-868F-8F40C260AE65}"/>
              </a:ext>
            </a:extLst>
          </p:cNvPr>
          <p:cNvSpPr>
            <a:spLocks noEditPoints="1"/>
          </p:cNvSpPr>
          <p:nvPr/>
        </p:nvSpPr>
        <p:spPr bwMode="auto">
          <a:xfrm>
            <a:off x="7307899" y="3947853"/>
            <a:ext cx="1142065" cy="2274334"/>
          </a:xfrm>
          <a:custGeom>
            <a:avLst/>
            <a:gdLst>
              <a:gd name="T0" fmla="*/ 244 w 583"/>
              <a:gd name="T1" fmla="*/ 112 h 1161"/>
              <a:gd name="T2" fmla="*/ 229 w 583"/>
              <a:gd name="T3" fmla="*/ 216 h 1161"/>
              <a:gd name="T4" fmla="*/ 238 w 583"/>
              <a:gd name="T5" fmla="*/ 379 h 1161"/>
              <a:gd name="T6" fmla="*/ 249 w 583"/>
              <a:gd name="T7" fmla="*/ 486 h 1161"/>
              <a:gd name="T8" fmla="*/ 220 w 583"/>
              <a:gd name="T9" fmla="*/ 574 h 1161"/>
              <a:gd name="T10" fmla="*/ 231 w 583"/>
              <a:gd name="T11" fmla="*/ 648 h 1161"/>
              <a:gd name="T12" fmla="*/ 255 w 583"/>
              <a:gd name="T13" fmla="*/ 790 h 1161"/>
              <a:gd name="T14" fmla="*/ 230 w 583"/>
              <a:gd name="T15" fmla="*/ 854 h 1161"/>
              <a:gd name="T16" fmla="*/ 106 w 583"/>
              <a:gd name="T17" fmla="*/ 956 h 1161"/>
              <a:gd name="T18" fmla="*/ 26 w 583"/>
              <a:gd name="T19" fmla="*/ 1006 h 1161"/>
              <a:gd name="T20" fmla="*/ 0 w 583"/>
              <a:gd name="T21" fmla="*/ 1017 h 1161"/>
              <a:gd name="T22" fmla="*/ 32 w 583"/>
              <a:gd name="T23" fmla="*/ 1069 h 1161"/>
              <a:gd name="T24" fmla="*/ 78 w 583"/>
              <a:gd name="T25" fmla="*/ 1129 h 1161"/>
              <a:gd name="T26" fmla="*/ 111 w 583"/>
              <a:gd name="T27" fmla="*/ 1143 h 1161"/>
              <a:gd name="T28" fmla="*/ 102 w 583"/>
              <a:gd name="T29" fmla="*/ 1076 h 1161"/>
              <a:gd name="T30" fmla="*/ 168 w 583"/>
              <a:gd name="T31" fmla="*/ 990 h 1161"/>
              <a:gd name="T32" fmla="*/ 320 w 583"/>
              <a:gd name="T33" fmla="*/ 887 h 1161"/>
              <a:gd name="T34" fmla="*/ 360 w 583"/>
              <a:gd name="T35" fmla="*/ 1094 h 1161"/>
              <a:gd name="T36" fmla="*/ 358 w 583"/>
              <a:gd name="T37" fmla="*/ 1158 h 1161"/>
              <a:gd name="T38" fmla="*/ 509 w 583"/>
              <a:gd name="T39" fmla="*/ 1156 h 1161"/>
              <a:gd name="T40" fmla="*/ 517 w 583"/>
              <a:gd name="T41" fmla="*/ 1134 h 1161"/>
              <a:gd name="T42" fmla="*/ 430 w 583"/>
              <a:gd name="T43" fmla="*/ 1094 h 1161"/>
              <a:gd name="T44" fmla="*/ 413 w 583"/>
              <a:gd name="T45" fmla="*/ 1039 h 1161"/>
              <a:gd name="T46" fmla="*/ 395 w 583"/>
              <a:gd name="T47" fmla="*/ 917 h 1161"/>
              <a:gd name="T48" fmla="*/ 425 w 583"/>
              <a:gd name="T49" fmla="*/ 734 h 1161"/>
              <a:gd name="T50" fmla="*/ 424 w 583"/>
              <a:gd name="T51" fmla="*/ 531 h 1161"/>
              <a:gd name="T52" fmla="*/ 458 w 583"/>
              <a:gd name="T53" fmla="*/ 397 h 1161"/>
              <a:gd name="T54" fmla="*/ 529 w 583"/>
              <a:gd name="T55" fmla="*/ 310 h 1161"/>
              <a:gd name="T56" fmla="*/ 559 w 583"/>
              <a:gd name="T57" fmla="*/ 270 h 1161"/>
              <a:gd name="T58" fmla="*/ 570 w 583"/>
              <a:gd name="T59" fmla="*/ 235 h 1161"/>
              <a:gd name="T60" fmla="*/ 575 w 583"/>
              <a:gd name="T61" fmla="*/ 198 h 1161"/>
              <a:gd name="T62" fmla="*/ 530 w 583"/>
              <a:gd name="T63" fmla="*/ 229 h 1161"/>
              <a:gd name="T64" fmla="*/ 507 w 583"/>
              <a:gd name="T65" fmla="*/ 239 h 1161"/>
              <a:gd name="T66" fmla="*/ 489 w 583"/>
              <a:gd name="T67" fmla="*/ 282 h 1161"/>
              <a:gd name="T68" fmla="*/ 434 w 583"/>
              <a:gd name="T69" fmla="*/ 337 h 1161"/>
              <a:gd name="T70" fmla="*/ 418 w 583"/>
              <a:gd name="T71" fmla="*/ 261 h 1161"/>
              <a:gd name="T72" fmla="*/ 409 w 583"/>
              <a:gd name="T73" fmla="*/ 182 h 1161"/>
              <a:gd name="T74" fmla="*/ 412 w 583"/>
              <a:gd name="T75" fmla="*/ 130 h 1161"/>
              <a:gd name="T76" fmla="*/ 400 w 583"/>
              <a:gd name="T77" fmla="*/ 136 h 1161"/>
              <a:gd name="T78" fmla="*/ 395 w 583"/>
              <a:gd name="T79" fmla="*/ 106 h 1161"/>
              <a:gd name="T80" fmla="*/ 407 w 583"/>
              <a:gd name="T81" fmla="*/ 101 h 1161"/>
              <a:gd name="T82" fmla="*/ 417 w 583"/>
              <a:gd name="T83" fmla="*/ 95 h 1161"/>
              <a:gd name="T84" fmla="*/ 407 w 583"/>
              <a:gd name="T85" fmla="*/ 42 h 1161"/>
              <a:gd name="T86" fmla="*/ 364 w 583"/>
              <a:gd name="T87" fmla="*/ 4 h 1161"/>
              <a:gd name="T88" fmla="*/ 292 w 583"/>
              <a:gd name="T89" fmla="*/ 22 h 1161"/>
              <a:gd name="T90" fmla="*/ 273 w 583"/>
              <a:gd name="T91" fmla="*/ 81 h 1161"/>
              <a:gd name="T92" fmla="*/ 370 w 583"/>
              <a:gd name="T93" fmla="*/ 187 h 1161"/>
              <a:gd name="T94" fmla="*/ 382 w 583"/>
              <a:gd name="T95" fmla="*/ 197 h 1161"/>
              <a:gd name="T96" fmla="*/ 388 w 583"/>
              <a:gd name="T97" fmla="*/ 227 h 1161"/>
              <a:gd name="T98" fmla="*/ 372 w 583"/>
              <a:gd name="T99" fmla="*/ 261 h 1161"/>
              <a:gd name="T100" fmla="*/ 378 w 583"/>
              <a:gd name="T101" fmla="*/ 246 h 1161"/>
              <a:gd name="T102" fmla="*/ 364 w 583"/>
              <a:gd name="T103" fmla="*/ 224 h 1161"/>
              <a:gd name="T104" fmla="*/ 349 w 583"/>
              <a:gd name="T105" fmla="*/ 199 h 1161"/>
              <a:gd name="T106" fmla="*/ 353 w 583"/>
              <a:gd name="T107" fmla="*/ 189 h 1161"/>
              <a:gd name="T108" fmla="*/ 376 w 583"/>
              <a:gd name="T109" fmla="*/ 169 h 1161"/>
              <a:gd name="T110" fmla="*/ 380 w 583"/>
              <a:gd name="T111" fmla="*/ 182 h 1161"/>
              <a:gd name="T112" fmla="*/ 364 w 583"/>
              <a:gd name="T113" fmla="*/ 17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3" h="1161">
                <a:moveTo>
                  <a:pt x="273" y="81"/>
                </a:moveTo>
                <a:lnTo>
                  <a:pt x="273" y="81"/>
                </a:lnTo>
                <a:lnTo>
                  <a:pt x="270" y="83"/>
                </a:lnTo>
                <a:lnTo>
                  <a:pt x="261" y="91"/>
                </a:lnTo>
                <a:lnTo>
                  <a:pt x="252" y="100"/>
                </a:lnTo>
                <a:lnTo>
                  <a:pt x="247" y="106"/>
                </a:lnTo>
                <a:lnTo>
                  <a:pt x="244" y="112"/>
                </a:lnTo>
                <a:lnTo>
                  <a:pt x="244" y="112"/>
                </a:lnTo>
                <a:lnTo>
                  <a:pt x="242" y="121"/>
                </a:lnTo>
                <a:lnTo>
                  <a:pt x="241" y="128"/>
                </a:lnTo>
                <a:lnTo>
                  <a:pt x="242" y="145"/>
                </a:lnTo>
                <a:lnTo>
                  <a:pt x="244" y="158"/>
                </a:lnTo>
                <a:lnTo>
                  <a:pt x="246" y="165"/>
                </a:lnTo>
                <a:lnTo>
                  <a:pt x="246" y="165"/>
                </a:lnTo>
                <a:lnTo>
                  <a:pt x="236" y="193"/>
                </a:lnTo>
                <a:lnTo>
                  <a:pt x="229" y="216"/>
                </a:lnTo>
                <a:lnTo>
                  <a:pt x="226" y="227"/>
                </a:lnTo>
                <a:lnTo>
                  <a:pt x="226" y="235"/>
                </a:lnTo>
                <a:lnTo>
                  <a:pt x="226" y="235"/>
                </a:lnTo>
                <a:lnTo>
                  <a:pt x="228" y="262"/>
                </a:lnTo>
                <a:lnTo>
                  <a:pt x="231" y="304"/>
                </a:lnTo>
                <a:lnTo>
                  <a:pt x="236" y="348"/>
                </a:lnTo>
                <a:lnTo>
                  <a:pt x="238" y="379"/>
                </a:lnTo>
                <a:lnTo>
                  <a:pt x="238" y="379"/>
                </a:lnTo>
                <a:lnTo>
                  <a:pt x="238" y="390"/>
                </a:lnTo>
                <a:lnTo>
                  <a:pt x="241" y="402"/>
                </a:lnTo>
                <a:lnTo>
                  <a:pt x="246" y="426"/>
                </a:lnTo>
                <a:lnTo>
                  <a:pt x="251" y="450"/>
                </a:lnTo>
                <a:lnTo>
                  <a:pt x="252" y="460"/>
                </a:lnTo>
                <a:lnTo>
                  <a:pt x="252" y="467"/>
                </a:lnTo>
                <a:lnTo>
                  <a:pt x="252" y="467"/>
                </a:lnTo>
                <a:lnTo>
                  <a:pt x="249" y="486"/>
                </a:lnTo>
                <a:lnTo>
                  <a:pt x="242" y="512"/>
                </a:lnTo>
                <a:lnTo>
                  <a:pt x="236" y="536"/>
                </a:lnTo>
                <a:lnTo>
                  <a:pt x="232" y="544"/>
                </a:lnTo>
                <a:lnTo>
                  <a:pt x="230" y="549"/>
                </a:lnTo>
                <a:lnTo>
                  <a:pt x="230" y="549"/>
                </a:lnTo>
                <a:lnTo>
                  <a:pt x="226" y="555"/>
                </a:lnTo>
                <a:lnTo>
                  <a:pt x="223" y="565"/>
                </a:lnTo>
                <a:lnTo>
                  <a:pt x="220" y="574"/>
                </a:lnTo>
                <a:lnTo>
                  <a:pt x="220" y="583"/>
                </a:lnTo>
                <a:lnTo>
                  <a:pt x="220" y="583"/>
                </a:lnTo>
                <a:lnTo>
                  <a:pt x="220" y="586"/>
                </a:lnTo>
                <a:lnTo>
                  <a:pt x="222" y="588"/>
                </a:lnTo>
                <a:lnTo>
                  <a:pt x="222" y="596"/>
                </a:lnTo>
                <a:lnTo>
                  <a:pt x="222" y="596"/>
                </a:lnTo>
                <a:lnTo>
                  <a:pt x="225" y="617"/>
                </a:lnTo>
                <a:lnTo>
                  <a:pt x="231" y="648"/>
                </a:lnTo>
                <a:lnTo>
                  <a:pt x="242" y="696"/>
                </a:lnTo>
                <a:lnTo>
                  <a:pt x="242" y="696"/>
                </a:lnTo>
                <a:lnTo>
                  <a:pt x="246" y="707"/>
                </a:lnTo>
                <a:lnTo>
                  <a:pt x="248" y="713"/>
                </a:lnTo>
                <a:lnTo>
                  <a:pt x="248" y="713"/>
                </a:lnTo>
                <a:lnTo>
                  <a:pt x="251" y="730"/>
                </a:lnTo>
                <a:lnTo>
                  <a:pt x="254" y="769"/>
                </a:lnTo>
                <a:lnTo>
                  <a:pt x="255" y="790"/>
                </a:lnTo>
                <a:lnTo>
                  <a:pt x="255" y="811"/>
                </a:lnTo>
                <a:lnTo>
                  <a:pt x="254" y="827"/>
                </a:lnTo>
                <a:lnTo>
                  <a:pt x="254" y="833"/>
                </a:lnTo>
                <a:lnTo>
                  <a:pt x="252" y="836"/>
                </a:lnTo>
                <a:lnTo>
                  <a:pt x="252" y="836"/>
                </a:lnTo>
                <a:lnTo>
                  <a:pt x="249" y="840"/>
                </a:lnTo>
                <a:lnTo>
                  <a:pt x="244" y="845"/>
                </a:lnTo>
                <a:lnTo>
                  <a:pt x="230" y="854"/>
                </a:lnTo>
                <a:lnTo>
                  <a:pt x="190" y="881"/>
                </a:lnTo>
                <a:lnTo>
                  <a:pt x="168" y="897"/>
                </a:lnTo>
                <a:lnTo>
                  <a:pt x="147" y="912"/>
                </a:lnTo>
                <a:lnTo>
                  <a:pt x="129" y="928"/>
                </a:lnTo>
                <a:lnTo>
                  <a:pt x="121" y="935"/>
                </a:lnTo>
                <a:lnTo>
                  <a:pt x="117" y="942"/>
                </a:lnTo>
                <a:lnTo>
                  <a:pt x="117" y="942"/>
                </a:lnTo>
                <a:lnTo>
                  <a:pt x="106" y="956"/>
                </a:lnTo>
                <a:lnTo>
                  <a:pt x="92" y="969"/>
                </a:lnTo>
                <a:lnTo>
                  <a:pt x="78" y="980"/>
                </a:lnTo>
                <a:lnTo>
                  <a:pt x="65" y="988"/>
                </a:lnTo>
                <a:lnTo>
                  <a:pt x="51" y="997"/>
                </a:lnTo>
                <a:lnTo>
                  <a:pt x="39" y="1002"/>
                </a:lnTo>
                <a:lnTo>
                  <a:pt x="31" y="1005"/>
                </a:lnTo>
                <a:lnTo>
                  <a:pt x="26" y="1006"/>
                </a:lnTo>
                <a:lnTo>
                  <a:pt x="26" y="1006"/>
                </a:lnTo>
                <a:lnTo>
                  <a:pt x="20" y="1006"/>
                </a:lnTo>
                <a:lnTo>
                  <a:pt x="13" y="1006"/>
                </a:lnTo>
                <a:lnTo>
                  <a:pt x="8" y="1006"/>
                </a:lnTo>
                <a:lnTo>
                  <a:pt x="6" y="1008"/>
                </a:lnTo>
                <a:lnTo>
                  <a:pt x="2" y="1010"/>
                </a:lnTo>
                <a:lnTo>
                  <a:pt x="1" y="1012"/>
                </a:lnTo>
                <a:lnTo>
                  <a:pt x="1" y="1012"/>
                </a:lnTo>
                <a:lnTo>
                  <a:pt x="0" y="1017"/>
                </a:lnTo>
                <a:lnTo>
                  <a:pt x="2" y="1023"/>
                </a:lnTo>
                <a:lnTo>
                  <a:pt x="4" y="1031"/>
                </a:lnTo>
                <a:lnTo>
                  <a:pt x="9" y="1039"/>
                </a:lnTo>
                <a:lnTo>
                  <a:pt x="19" y="1053"/>
                </a:lnTo>
                <a:lnTo>
                  <a:pt x="24" y="1061"/>
                </a:lnTo>
                <a:lnTo>
                  <a:pt x="29" y="1064"/>
                </a:lnTo>
                <a:lnTo>
                  <a:pt x="29" y="1064"/>
                </a:lnTo>
                <a:lnTo>
                  <a:pt x="32" y="1069"/>
                </a:lnTo>
                <a:lnTo>
                  <a:pt x="37" y="1078"/>
                </a:lnTo>
                <a:lnTo>
                  <a:pt x="48" y="1096"/>
                </a:lnTo>
                <a:lnTo>
                  <a:pt x="54" y="1105"/>
                </a:lnTo>
                <a:lnTo>
                  <a:pt x="60" y="1115"/>
                </a:lnTo>
                <a:lnTo>
                  <a:pt x="66" y="1122"/>
                </a:lnTo>
                <a:lnTo>
                  <a:pt x="72" y="1127"/>
                </a:lnTo>
                <a:lnTo>
                  <a:pt x="72" y="1127"/>
                </a:lnTo>
                <a:lnTo>
                  <a:pt x="78" y="1129"/>
                </a:lnTo>
                <a:lnTo>
                  <a:pt x="84" y="1134"/>
                </a:lnTo>
                <a:lnTo>
                  <a:pt x="92" y="1142"/>
                </a:lnTo>
                <a:lnTo>
                  <a:pt x="96" y="1144"/>
                </a:lnTo>
                <a:lnTo>
                  <a:pt x="100" y="1146"/>
                </a:lnTo>
                <a:lnTo>
                  <a:pt x="103" y="1146"/>
                </a:lnTo>
                <a:lnTo>
                  <a:pt x="108" y="1145"/>
                </a:lnTo>
                <a:lnTo>
                  <a:pt x="108" y="1145"/>
                </a:lnTo>
                <a:lnTo>
                  <a:pt x="111" y="1143"/>
                </a:lnTo>
                <a:lnTo>
                  <a:pt x="112" y="1140"/>
                </a:lnTo>
                <a:lnTo>
                  <a:pt x="113" y="1133"/>
                </a:lnTo>
                <a:lnTo>
                  <a:pt x="112" y="1123"/>
                </a:lnTo>
                <a:lnTo>
                  <a:pt x="111" y="1114"/>
                </a:lnTo>
                <a:lnTo>
                  <a:pt x="105" y="1092"/>
                </a:lnTo>
                <a:lnTo>
                  <a:pt x="103" y="1084"/>
                </a:lnTo>
                <a:lnTo>
                  <a:pt x="102" y="1076"/>
                </a:lnTo>
                <a:lnTo>
                  <a:pt x="102" y="1076"/>
                </a:lnTo>
                <a:lnTo>
                  <a:pt x="102" y="1068"/>
                </a:lnTo>
                <a:lnTo>
                  <a:pt x="102" y="1059"/>
                </a:lnTo>
                <a:lnTo>
                  <a:pt x="105" y="1052"/>
                </a:lnTo>
                <a:lnTo>
                  <a:pt x="108" y="1043"/>
                </a:lnTo>
                <a:lnTo>
                  <a:pt x="108" y="1043"/>
                </a:lnTo>
                <a:lnTo>
                  <a:pt x="115" y="1034"/>
                </a:lnTo>
                <a:lnTo>
                  <a:pt x="129" y="1022"/>
                </a:lnTo>
                <a:lnTo>
                  <a:pt x="168" y="990"/>
                </a:lnTo>
                <a:lnTo>
                  <a:pt x="212" y="957"/>
                </a:lnTo>
                <a:lnTo>
                  <a:pt x="230" y="945"/>
                </a:lnTo>
                <a:lnTo>
                  <a:pt x="244" y="936"/>
                </a:lnTo>
                <a:lnTo>
                  <a:pt x="244" y="936"/>
                </a:lnTo>
                <a:lnTo>
                  <a:pt x="267" y="922"/>
                </a:lnTo>
                <a:lnTo>
                  <a:pt x="293" y="906"/>
                </a:lnTo>
                <a:lnTo>
                  <a:pt x="320" y="887"/>
                </a:lnTo>
                <a:lnTo>
                  <a:pt x="320" y="887"/>
                </a:lnTo>
                <a:lnTo>
                  <a:pt x="331" y="953"/>
                </a:lnTo>
                <a:lnTo>
                  <a:pt x="341" y="1009"/>
                </a:lnTo>
                <a:lnTo>
                  <a:pt x="347" y="1033"/>
                </a:lnTo>
                <a:lnTo>
                  <a:pt x="352" y="1052"/>
                </a:lnTo>
                <a:lnTo>
                  <a:pt x="352" y="1052"/>
                </a:lnTo>
                <a:lnTo>
                  <a:pt x="355" y="1068"/>
                </a:lnTo>
                <a:lnTo>
                  <a:pt x="358" y="1081"/>
                </a:lnTo>
                <a:lnTo>
                  <a:pt x="360" y="1094"/>
                </a:lnTo>
                <a:lnTo>
                  <a:pt x="360" y="1105"/>
                </a:lnTo>
                <a:lnTo>
                  <a:pt x="359" y="1121"/>
                </a:lnTo>
                <a:lnTo>
                  <a:pt x="358" y="1128"/>
                </a:lnTo>
                <a:lnTo>
                  <a:pt x="358" y="1128"/>
                </a:lnTo>
                <a:lnTo>
                  <a:pt x="357" y="1144"/>
                </a:lnTo>
                <a:lnTo>
                  <a:pt x="357" y="1154"/>
                </a:lnTo>
                <a:lnTo>
                  <a:pt x="358" y="1158"/>
                </a:lnTo>
                <a:lnTo>
                  <a:pt x="358" y="1158"/>
                </a:lnTo>
                <a:lnTo>
                  <a:pt x="362" y="1160"/>
                </a:lnTo>
                <a:lnTo>
                  <a:pt x="372" y="1161"/>
                </a:lnTo>
                <a:lnTo>
                  <a:pt x="422" y="1161"/>
                </a:lnTo>
                <a:lnTo>
                  <a:pt x="422" y="1161"/>
                </a:lnTo>
                <a:lnTo>
                  <a:pt x="480" y="1160"/>
                </a:lnTo>
                <a:lnTo>
                  <a:pt x="492" y="1160"/>
                </a:lnTo>
                <a:lnTo>
                  <a:pt x="500" y="1158"/>
                </a:lnTo>
                <a:lnTo>
                  <a:pt x="509" y="1156"/>
                </a:lnTo>
                <a:lnTo>
                  <a:pt x="516" y="1152"/>
                </a:lnTo>
                <a:lnTo>
                  <a:pt x="516" y="1152"/>
                </a:lnTo>
                <a:lnTo>
                  <a:pt x="526" y="1148"/>
                </a:lnTo>
                <a:lnTo>
                  <a:pt x="532" y="1144"/>
                </a:lnTo>
                <a:lnTo>
                  <a:pt x="532" y="1142"/>
                </a:lnTo>
                <a:lnTo>
                  <a:pt x="529" y="1140"/>
                </a:lnTo>
                <a:lnTo>
                  <a:pt x="517" y="1134"/>
                </a:lnTo>
                <a:lnTo>
                  <a:pt x="517" y="1134"/>
                </a:lnTo>
                <a:lnTo>
                  <a:pt x="498" y="1127"/>
                </a:lnTo>
                <a:lnTo>
                  <a:pt x="476" y="1119"/>
                </a:lnTo>
                <a:lnTo>
                  <a:pt x="476" y="1119"/>
                </a:lnTo>
                <a:lnTo>
                  <a:pt x="458" y="1111"/>
                </a:lnTo>
                <a:lnTo>
                  <a:pt x="444" y="1104"/>
                </a:lnTo>
                <a:lnTo>
                  <a:pt x="434" y="1098"/>
                </a:lnTo>
                <a:lnTo>
                  <a:pt x="430" y="1094"/>
                </a:lnTo>
                <a:lnTo>
                  <a:pt x="430" y="1094"/>
                </a:lnTo>
                <a:lnTo>
                  <a:pt x="429" y="1094"/>
                </a:lnTo>
                <a:lnTo>
                  <a:pt x="428" y="1096"/>
                </a:lnTo>
                <a:lnTo>
                  <a:pt x="427" y="1096"/>
                </a:lnTo>
                <a:lnTo>
                  <a:pt x="424" y="1091"/>
                </a:lnTo>
                <a:lnTo>
                  <a:pt x="424" y="1091"/>
                </a:lnTo>
                <a:lnTo>
                  <a:pt x="422" y="1084"/>
                </a:lnTo>
                <a:lnTo>
                  <a:pt x="419" y="1072"/>
                </a:lnTo>
                <a:lnTo>
                  <a:pt x="413" y="1039"/>
                </a:lnTo>
                <a:lnTo>
                  <a:pt x="409" y="1002"/>
                </a:lnTo>
                <a:lnTo>
                  <a:pt x="406" y="970"/>
                </a:lnTo>
                <a:lnTo>
                  <a:pt x="406" y="970"/>
                </a:lnTo>
                <a:lnTo>
                  <a:pt x="405" y="959"/>
                </a:lnTo>
                <a:lnTo>
                  <a:pt x="403" y="950"/>
                </a:lnTo>
                <a:lnTo>
                  <a:pt x="400" y="940"/>
                </a:lnTo>
                <a:lnTo>
                  <a:pt x="398" y="929"/>
                </a:lnTo>
                <a:lnTo>
                  <a:pt x="395" y="917"/>
                </a:lnTo>
                <a:lnTo>
                  <a:pt x="396" y="900"/>
                </a:lnTo>
                <a:lnTo>
                  <a:pt x="399" y="880"/>
                </a:lnTo>
                <a:lnTo>
                  <a:pt x="406" y="854"/>
                </a:lnTo>
                <a:lnTo>
                  <a:pt x="406" y="854"/>
                </a:lnTo>
                <a:lnTo>
                  <a:pt x="413" y="825"/>
                </a:lnTo>
                <a:lnTo>
                  <a:pt x="418" y="794"/>
                </a:lnTo>
                <a:lnTo>
                  <a:pt x="422" y="763"/>
                </a:lnTo>
                <a:lnTo>
                  <a:pt x="425" y="734"/>
                </a:lnTo>
                <a:lnTo>
                  <a:pt x="428" y="687"/>
                </a:lnTo>
                <a:lnTo>
                  <a:pt x="428" y="669"/>
                </a:lnTo>
                <a:lnTo>
                  <a:pt x="430" y="659"/>
                </a:lnTo>
                <a:lnTo>
                  <a:pt x="430" y="632"/>
                </a:lnTo>
                <a:lnTo>
                  <a:pt x="430" y="632"/>
                </a:lnTo>
                <a:lnTo>
                  <a:pt x="427" y="602"/>
                </a:lnTo>
                <a:lnTo>
                  <a:pt x="424" y="572"/>
                </a:lnTo>
                <a:lnTo>
                  <a:pt x="424" y="531"/>
                </a:lnTo>
                <a:lnTo>
                  <a:pt x="424" y="531"/>
                </a:lnTo>
                <a:lnTo>
                  <a:pt x="423" y="486"/>
                </a:lnTo>
                <a:lnTo>
                  <a:pt x="422" y="450"/>
                </a:lnTo>
                <a:lnTo>
                  <a:pt x="419" y="416"/>
                </a:lnTo>
                <a:lnTo>
                  <a:pt x="419" y="416"/>
                </a:lnTo>
                <a:lnTo>
                  <a:pt x="430" y="411"/>
                </a:lnTo>
                <a:lnTo>
                  <a:pt x="442" y="405"/>
                </a:lnTo>
                <a:lnTo>
                  <a:pt x="458" y="397"/>
                </a:lnTo>
                <a:lnTo>
                  <a:pt x="458" y="397"/>
                </a:lnTo>
                <a:lnTo>
                  <a:pt x="466" y="390"/>
                </a:lnTo>
                <a:lnTo>
                  <a:pt x="476" y="380"/>
                </a:lnTo>
                <a:lnTo>
                  <a:pt x="495" y="357"/>
                </a:lnTo>
                <a:lnTo>
                  <a:pt x="512" y="334"/>
                </a:lnTo>
                <a:lnTo>
                  <a:pt x="523" y="319"/>
                </a:lnTo>
                <a:lnTo>
                  <a:pt x="523" y="319"/>
                </a:lnTo>
                <a:lnTo>
                  <a:pt x="529" y="310"/>
                </a:lnTo>
                <a:lnTo>
                  <a:pt x="532" y="303"/>
                </a:lnTo>
                <a:lnTo>
                  <a:pt x="535" y="296"/>
                </a:lnTo>
                <a:lnTo>
                  <a:pt x="541" y="288"/>
                </a:lnTo>
                <a:lnTo>
                  <a:pt x="541" y="288"/>
                </a:lnTo>
                <a:lnTo>
                  <a:pt x="548" y="284"/>
                </a:lnTo>
                <a:lnTo>
                  <a:pt x="552" y="281"/>
                </a:lnTo>
                <a:lnTo>
                  <a:pt x="556" y="279"/>
                </a:lnTo>
                <a:lnTo>
                  <a:pt x="559" y="270"/>
                </a:lnTo>
                <a:lnTo>
                  <a:pt x="559" y="270"/>
                </a:lnTo>
                <a:lnTo>
                  <a:pt x="564" y="262"/>
                </a:lnTo>
                <a:lnTo>
                  <a:pt x="567" y="256"/>
                </a:lnTo>
                <a:lnTo>
                  <a:pt x="569" y="253"/>
                </a:lnTo>
                <a:lnTo>
                  <a:pt x="569" y="249"/>
                </a:lnTo>
                <a:lnTo>
                  <a:pt x="569" y="249"/>
                </a:lnTo>
                <a:lnTo>
                  <a:pt x="570" y="239"/>
                </a:lnTo>
                <a:lnTo>
                  <a:pt x="570" y="235"/>
                </a:lnTo>
                <a:lnTo>
                  <a:pt x="571" y="233"/>
                </a:lnTo>
                <a:lnTo>
                  <a:pt x="571" y="233"/>
                </a:lnTo>
                <a:lnTo>
                  <a:pt x="573" y="229"/>
                </a:lnTo>
                <a:lnTo>
                  <a:pt x="574" y="223"/>
                </a:lnTo>
                <a:lnTo>
                  <a:pt x="575" y="209"/>
                </a:lnTo>
                <a:lnTo>
                  <a:pt x="575" y="209"/>
                </a:lnTo>
                <a:lnTo>
                  <a:pt x="576" y="203"/>
                </a:lnTo>
                <a:lnTo>
                  <a:pt x="575" y="198"/>
                </a:lnTo>
                <a:lnTo>
                  <a:pt x="574" y="194"/>
                </a:lnTo>
                <a:lnTo>
                  <a:pt x="583" y="176"/>
                </a:lnTo>
                <a:lnTo>
                  <a:pt x="575" y="169"/>
                </a:lnTo>
                <a:lnTo>
                  <a:pt x="575" y="169"/>
                </a:lnTo>
                <a:lnTo>
                  <a:pt x="535" y="235"/>
                </a:lnTo>
                <a:lnTo>
                  <a:pt x="535" y="235"/>
                </a:lnTo>
                <a:lnTo>
                  <a:pt x="534" y="233"/>
                </a:lnTo>
                <a:lnTo>
                  <a:pt x="530" y="229"/>
                </a:lnTo>
                <a:lnTo>
                  <a:pt x="526" y="227"/>
                </a:lnTo>
                <a:lnTo>
                  <a:pt x="523" y="227"/>
                </a:lnTo>
                <a:lnTo>
                  <a:pt x="520" y="227"/>
                </a:lnTo>
                <a:lnTo>
                  <a:pt x="520" y="227"/>
                </a:lnTo>
                <a:lnTo>
                  <a:pt x="515" y="228"/>
                </a:lnTo>
                <a:lnTo>
                  <a:pt x="511" y="230"/>
                </a:lnTo>
                <a:lnTo>
                  <a:pt x="509" y="234"/>
                </a:lnTo>
                <a:lnTo>
                  <a:pt x="507" y="239"/>
                </a:lnTo>
                <a:lnTo>
                  <a:pt x="507" y="239"/>
                </a:lnTo>
                <a:lnTo>
                  <a:pt x="505" y="251"/>
                </a:lnTo>
                <a:lnTo>
                  <a:pt x="501" y="261"/>
                </a:lnTo>
                <a:lnTo>
                  <a:pt x="501" y="261"/>
                </a:lnTo>
                <a:lnTo>
                  <a:pt x="498" y="272"/>
                </a:lnTo>
                <a:lnTo>
                  <a:pt x="494" y="278"/>
                </a:lnTo>
                <a:lnTo>
                  <a:pt x="489" y="282"/>
                </a:lnTo>
                <a:lnTo>
                  <a:pt x="489" y="282"/>
                </a:lnTo>
                <a:lnTo>
                  <a:pt x="482" y="292"/>
                </a:lnTo>
                <a:lnTo>
                  <a:pt x="472" y="304"/>
                </a:lnTo>
                <a:lnTo>
                  <a:pt x="463" y="316"/>
                </a:lnTo>
                <a:lnTo>
                  <a:pt x="458" y="322"/>
                </a:lnTo>
                <a:lnTo>
                  <a:pt x="458" y="322"/>
                </a:lnTo>
                <a:lnTo>
                  <a:pt x="444" y="333"/>
                </a:lnTo>
                <a:lnTo>
                  <a:pt x="434" y="337"/>
                </a:lnTo>
                <a:lnTo>
                  <a:pt x="434" y="337"/>
                </a:lnTo>
                <a:lnTo>
                  <a:pt x="434" y="323"/>
                </a:lnTo>
                <a:lnTo>
                  <a:pt x="434" y="311"/>
                </a:lnTo>
                <a:lnTo>
                  <a:pt x="431" y="299"/>
                </a:lnTo>
                <a:lnTo>
                  <a:pt x="431" y="299"/>
                </a:lnTo>
                <a:lnTo>
                  <a:pt x="428" y="290"/>
                </a:lnTo>
                <a:lnTo>
                  <a:pt x="424" y="281"/>
                </a:lnTo>
                <a:lnTo>
                  <a:pt x="421" y="273"/>
                </a:lnTo>
                <a:lnTo>
                  <a:pt x="418" y="261"/>
                </a:lnTo>
                <a:lnTo>
                  <a:pt x="418" y="261"/>
                </a:lnTo>
                <a:lnTo>
                  <a:pt x="415" y="235"/>
                </a:lnTo>
                <a:lnTo>
                  <a:pt x="412" y="218"/>
                </a:lnTo>
                <a:lnTo>
                  <a:pt x="412" y="218"/>
                </a:lnTo>
                <a:lnTo>
                  <a:pt x="409" y="206"/>
                </a:lnTo>
                <a:lnTo>
                  <a:pt x="407" y="194"/>
                </a:lnTo>
                <a:lnTo>
                  <a:pt x="407" y="194"/>
                </a:lnTo>
                <a:lnTo>
                  <a:pt x="409" y="182"/>
                </a:lnTo>
                <a:lnTo>
                  <a:pt x="407" y="171"/>
                </a:lnTo>
                <a:lnTo>
                  <a:pt x="407" y="171"/>
                </a:lnTo>
                <a:lnTo>
                  <a:pt x="409" y="163"/>
                </a:lnTo>
                <a:lnTo>
                  <a:pt x="411" y="152"/>
                </a:lnTo>
                <a:lnTo>
                  <a:pt x="416" y="135"/>
                </a:lnTo>
                <a:lnTo>
                  <a:pt x="416" y="135"/>
                </a:lnTo>
                <a:lnTo>
                  <a:pt x="415" y="132"/>
                </a:lnTo>
                <a:lnTo>
                  <a:pt x="412" y="130"/>
                </a:lnTo>
                <a:lnTo>
                  <a:pt x="412" y="130"/>
                </a:lnTo>
                <a:lnTo>
                  <a:pt x="410" y="134"/>
                </a:lnTo>
                <a:lnTo>
                  <a:pt x="409" y="141"/>
                </a:lnTo>
                <a:lnTo>
                  <a:pt x="406" y="147"/>
                </a:lnTo>
                <a:lnTo>
                  <a:pt x="406" y="148"/>
                </a:lnTo>
                <a:lnTo>
                  <a:pt x="406" y="148"/>
                </a:lnTo>
                <a:lnTo>
                  <a:pt x="404" y="144"/>
                </a:lnTo>
                <a:lnTo>
                  <a:pt x="400" y="136"/>
                </a:lnTo>
                <a:lnTo>
                  <a:pt x="400" y="136"/>
                </a:lnTo>
                <a:lnTo>
                  <a:pt x="399" y="134"/>
                </a:lnTo>
                <a:lnTo>
                  <a:pt x="398" y="130"/>
                </a:lnTo>
                <a:lnTo>
                  <a:pt x="398" y="130"/>
                </a:lnTo>
                <a:lnTo>
                  <a:pt x="396" y="127"/>
                </a:lnTo>
                <a:lnTo>
                  <a:pt x="395" y="121"/>
                </a:lnTo>
                <a:lnTo>
                  <a:pt x="395" y="115"/>
                </a:lnTo>
                <a:lnTo>
                  <a:pt x="395" y="106"/>
                </a:lnTo>
                <a:lnTo>
                  <a:pt x="395" y="106"/>
                </a:lnTo>
                <a:lnTo>
                  <a:pt x="398" y="100"/>
                </a:lnTo>
                <a:lnTo>
                  <a:pt x="400" y="97"/>
                </a:lnTo>
                <a:lnTo>
                  <a:pt x="403" y="95"/>
                </a:lnTo>
                <a:lnTo>
                  <a:pt x="404" y="95"/>
                </a:lnTo>
                <a:lnTo>
                  <a:pt x="404" y="95"/>
                </a:lnTo>
                <a:lnTo>
                  <a:pt x="406" y="99"/>
                </a:lnTo>
                <a:lnTo>
                  <a:pt x="407" y="101"/>
                </a:lnTo>
                <a:lnTo>
                  <a:pt x="407" y="101"/>
                </a:lnTo>
                <a:lnTo>
                  <a:pt x="413" y="93"/>
                </a:lnTo>
                <a:lnTo>
                  <a:pt x="413" y="93"/>
                </a:lnTo>
                <a:lnTo>
                  <a:pt x="415" y="94"/>
                </a:lnTo>
                <a:lnTo>
                  <a:pt x="416" y="97"/>
                </a:lnTo>
                <a:lnTo>
                  <a:pt x="418" y="99"/>
                </a:lnTo>
                <a:lnTo>
                  <a:pt x="418" y="99"/>
                </a:lnTo>
                <a:lnTo>
                  <a:pt x="417" y="95"/>
                </a:lnTo>
                <a:lnTo>
                  <a:pt x="418" y="88"/>
                </a:lnTo>
                <a:lnTo>
                  <a:pt x="418" y="81"/>
                </a:lnTo>
                <a:lnTo>
                  <a:pt x="418" y="75"/>
                </a:lnTo>
                <a:lnTo>
                  <a:pt x="418" y="75"/>
                </a:lnTo>
                <a:lnTo>
                  <a:pt x="416" y="63"/>
                </a:lnTo>
                <a:lnTo>
                  <a:pt x="413" y="54"/>
                </a:lnTo>
                <a:lnTo>
                  <a:pt x="407" y="42"/>
                </a:lnTo>
                <a:lnTo>
                  <a:pt x="407" y="42"/>
                </a:lnTo>
                <a:lnTo>
                  <a:pt x="401" y="31"/>
                </a:lnTo>
                <a:lnTo>
                  <a:pt x="394" y="24"/>
                </a:lnTo>
                <a:lnTo>
                  <a:pt x="388" y="17"/>
                </a:lnTo>
                <a:lnTo>
                  <a:pt x="388" y="17"/>
                </a:lnTo>
                <a:lnTo>
                  <a:pt x="383" y="13"/>
                </a:lnTo>
                <a:lnTo>
                  <a:pt x="378" y="10"/>
                </a:lnTo>
                <a:lnTo>
                  <a:pt x="372" y="6"/>
                </a:lnTo>
                <a:lnTo>
                  <a:pt x="364" y="4"/>
                </a:lnTo>
                <a:lnTo>
                  <a:pt x="354" y="1"/>
                </a:lnTo>
                <a:lnTo>
                  <a:pt x="342" y="0"/>
                </a:lnTo>
                <a:lnTo>
                  <a:pt x="330" y="1"/>
                </a:lnTo>
                <a:lnTo>
                  <a:pt x="330" y="1"/>
                </a:lnTo>
                <a:lnTo>
                  <a:pt x="318" y="4"/>
                </a:lnTo>
                <a:lnTo>
                  <a:pt x="307" y="8"/>
                </a:lnTo>
                <a:lnTo>
                  <a:pt x="299" y="14"/>
                </a:lnTo>
                <a:lnTo>
                  <a:pt x="292" y="22"/>
                </a:lnTo>
                <a:lnTo>
                  <a:pt x="287" y="28"/>
                </a:lnTo>
                <a:lnTo>
                  <a:pt x="282" y="34"/>
                </a:lnTo>
                <a:lnTo>
                  <a:pt x="278" y="42"/>
                </a:lnTo>
                <a:lnTo>
                  <a:pt x="278" y="42"/>
                </a:lnTo>
                <a:lnTo>
                  <a:pt x="275" y="56"/>
                </a:lnTo>
                <a:lnTo>
                  <a:pt x="273" y="65"/>
                </a:lnTo>
                <a:lnTo>
                  <a:pt x="273" y="65"/>
                </a:lnTo>
                <a:lnTo>
                  <a:pt x="273" y="81"/>
                </a:lnTo>
                <a:lnTo>
                  <a:pt x="273" y="81"/>
                </a:lnTo>
                <a:close/>
                <a:moveTo>
                  <a:pt x="360" y="182"/>
                </a:moveTo>
                <a:lnTo>
                  <a:pt x="360" y="182"/>
                </a:lnTo>
                <a:lnTo>
                  <a:pt x="363" y="182"/>
                </a:lnTo>
                <a:lnTo>
                  <a:pt x="365" y="183"/>
                </a:lnTo>
                <a:lnTo>
                  <a:pt x="368" y="185"/>
                </a:lnTo>
                <a:lnTo>
                  <a:pt x="368" y="185"/>
                </a:lnTo>
                <a:lnTo>
                  <a:pt x="370" y="187"/>
                </a:lnTo>
                <a:lnTo>
                  <a:pt x="370" y="187"/>
                </a:lnTo>
                <a:lnTo>
                  <a:pt x="374" y="188"/>
                </a:lnTo>
                <a:lnTo>
                  <a:pt x="374" y="188"/>
                </a:lnTo>
                <a:lnTo>
                  <a:pt x="377" y="191"/>
                </a:lnTo>
                <a:lnTo>
                  <a:pt x="378" y="192"/>
                </a:lnTo>
                <a:lnTo>
                  <a:pt x="380" y="194"/>
                </a:lnTo>
                <a:lnTo>
                  <a:pt x="382" y="197"/>
                </a:lnTo>
                <a:lnTo>
                  <a:pt x="382" y="197"/>
                </a:lnTo>
                <a:lnTo>
                  <a:pt x="384" y="199"/>
                </a:lnTo>
                <a:lnTo>
                  <a:pt x="386" y="200"/>
                </a:lnTo>
                <a:lnTo>
                  <a:pt x="388" y="206"/>
                </a:lnTo>
                <a:lnTo>
                  <a:pt x="388" y="206"/>
                </a:lnTo>
                <a:lnTo>
                  <a:pt x="389" y="211"/>
                </a:lnTo>
                <a:lnTo>
                  <a:pt x="389" y="214"/>
                </a:lnTo>
                <a:lnTo>
                  <a:pt x="388" y="218"/>
                </a:lnTo>
                <a:lnTo>
                  <a:pt x="388" y="227"/>
                </a:lnTo>
                <a:lnTo>
                  <a:pt x="388" y="227"/>
                </a:lnTo>
                <a:lnTo>
                  <a:pt x="388" y="238"/>
                </a:lnTo>
                <a:lnTo>
                  <a:pt x="388" y="249"/>
                </a:lnTo>
                <a:lnTo>
                  <a:pt x="388" y="249"/>
                </a:lnTo>
                <a:lnTo>
                  <a:pt x="388" y="274"/>
                </a:lnTo>
                <a:lnTo>
                  <a:pt x="388" y="288"/>
                </a:lnTo>
                <a:lnTo>
                  <a:pt x="368" y="261"/>
                </a:lnTo>
                <a:lnTo>
                  <a:pt x="372" y="261"/>
                </a:lnTo>
                <a:lnTo>
                  <a:pt x="372" y="261"/>
                </a:lnTo>
                <a:lnTo>
                  <a:pt x="372" y="253"/>
                </a:lnTo>
                <a:lnTo>
                  <a:pt x="372" y="250"/>
                </a:lnTo>
                <a:lnTo>
                  <a:pt x="374" y="246"/>
                </a:lnTo>
                <a:lnTo>
                  <a:pt x="374" y="246"/>
                </a:lnTo>
                <a:lnTo>
                  <a:pt x="376" y="246"/>
                </a:lnTo>
                <a:lnTo>
                  <a:pt x="378" y="246"/>
                </a:lnTo>
                <a:lnTo>
                  <a:pt x="378" y="246"/>
                </a:lnTo>
                <a:lnTo>
                  <a:pt x="376" y="241"/>
                </a:lnTo>
                <a:lnTo>
                  <a:pt x="374" y="237"/>
                </a:lnTo>
                <a:lnTo>
                  <a:pt x="380" y="235"/>
                </a:lnTo>
                <a:lnTo>
                  <a:pt x="380" y="235"/>
                </a:lnTo>
                <a:lnTo>
                  <a:pt x="372" y="230"/>
                </a:lnTo>
                <a:lnTo>
                  <a:pt x="372" y="230"/>
                </a:lnTo>
                <a:lnTo>
                  <a:pt x="369" y="228"/>
                </a:lnTo>
                <a:lnTo>
                  <a:pt x="364" y="224"/>
                </a:lnTo>
                <a:lnTo>
                  <a:pt x="364" y="224"/>
                </a:lnTo>
                <a:lnTo>
                  <a:pt x="362" y="222"/>
                </a:lnTo>
                <a:lnTo>
                  <a:pt x="360" y="220"/>
                </a:lnTo>
                <a:lnTo>
                  <a:pt x="360" y="216"/>
                </a:lnTo>
                <a:lnTo>
                  <a:pt x="358" y="211"/>
                </a:lnTo>
                <a:lnTo>
                  <a:pt x="358" y="211"/>
                </a:lnTo>
                <a:lnTo>
                  <a:pt x="354" y="204"/>
                </a:lnTo>
                <a:lnTo>
                  <a:pt x="349" y="199"/>
                </a:lnTo>
                <a:lnTo>
                  <a:pt x="343" y="193"/>
                </a:lnTo>
                <a:lnTo>
                  <a:pt x="343" y="193"/>
                </a:lnTo>
                <a:lnTo>
                  <a:pt x="345" y="192"/>
                </a:lnTo>
                <a:lnTo>
                  <a:pt x="346" y="193"/>
                </a:lnTo>
                <a:lnTo>
                  <a:pt x="348" y="193"/>
                </a:lnTo>
                <a:lnTo>
                  <a:pt x="348" y="193"/>
                </a:lnTo>
                <a:lnTo>
                  <a:pt x="351" y="191"/>
                </a:lnTo>
                <a:lnTo>
                  <a:pt x="353" y="189"/>
                </a:lnTo>
                <a:lnTo>
                  <a:pt x="354" y="187"/>
                </a:lnTo>
                <a:lnTo>
                  <a:pt x="354" y="187"/>
                </a:lnTo>
                <a:lnTo>
                  <a:pt x="355" y="185"/>
                </a:lnTo>
                <a:lnTo>
                  <a:pt x="357" y="183"/>
                </a:lnTo>
                <a:lnTo>
                  <a:pt x="360" y="182"/>
                </a:lnTo>
                <a:lnTo>
                  <a:pt x="360" y="182"/>
                </a:lnTo>
                <a:close/>
                <a:moveTo>
                  <a:pt x="370" y="167"/>
                </a:moveTo>
                <a:lnTo>
                  <a:pt x="376" y="169"/>
                </a:lnTo>
                <a:lnTo>
                  <a:pt x="376" y="169"/>
                </a:lnTo>
                <a:lnTo>
                  <a:pt x="378" y="171"/>
                </a:lnTo>
                <a:lnTo>
                  <a:pt x="382" y="176"/>
                </a:lnTo>
                <a:lnTo>
                  <a:pt x="382" y="176"/>
                </a:lnTo>
                <a:lnTo>
                  <a:pt x="383" y="182"/>
                </a:lnTo>
                <a:lnTo>
                  <a:pt x="383" y="185"/>
                </a:lnTo>
                <a:lnTo>
                  <a:pt x="383" y="185"/>
                </a:lnTo>
                <a:lnTo>
                  <a:pt x="380" y="182"/>
                </a:lnTo>
                <a:lnTo>
                  <a:pt x="374" y="179"/>
                </a:lnTo>
                <a:lnTo>
                  <a:pt x="374" y="179"/>
                </a:lnTo>
                <a:lnTo>
                  <a:pt x="369" y="176"/>
                </a:lnTo>
                <a:lnTo>
                  <a:pt x="366" y="175"/>
                </a:lnTo>
                <a:lnTo>
                  <a:pt x="366" y="175"/>
                </a:lnTo>
                <a:lnTo>
                  <a:pt x="364" y="175"/>
                </a:lnTo>
                <a:lnTo>
                  <a:pt x="363" y="174"/>
                </a:lnTo>
                <a:lnTo>
                  <a:pt x="364" y="173"/>
                </a:lnTo>
                <a:lnTo>
                  <a:pt x="370" y="16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984C11A3-170C-4F7E-863B-98E0D08B95B4}"/>
              </a:ext>
            </a:extLst>
          </p:cNvPr>
          <p:cNvSpPr>
            <a:spLocks/>
          </p:cNvSpPr>
          <p:nvPr/>
        </p:nvSpPr>
        <p:spPr bwMode="auto">
          <a:xfrm>
            <a:off x="4356340" y="968841"/>
            <a:ext cx="1184236" cy="2365779"/>
          </a:xfrm>
          <a:custGeom>
            <a:avLst/>
            <a:gdLst>
              <a:gd name="T0" fmla="*/ 126 w 880"/>
              <a:gd name="T1" fmla="*/ 274 h 1758"/>
              <a:gd name="T2" fmla="*/ 117 w 880"/>
              <a:gd name="T3" fmla="*/ 302 h 1758"/>
              <a:gd name="T4" fmla="*/ 116 w 880"/>
              <a:gd name="T5" fmla="*/ 324 h 1758"/>
              <a:gd name="T6" fmla="*/ 12 w 880"/>
              <a:gd name="T7" fmla="*/ 681 h 1758"/>
              <a:gd name="T8" fmla="*/ 5 w 880"/>
              <a:gd name="T9" fmla="*/ 804 h 1758"/>
              <a:gd name="T10" fmla="*/ 16 w 880"/>
              <a:gd name="T11" fmla="*/ 883 h 1758"/>
              <a:gd name="T12" fmla="*/ 5 w 880"/>
              <a:gd name="T13" fmla="*/ 946 h 1758"/>
              <a:gd name="T14" fmla="*/ 26 w 880"/>
              <a:gd name="T15" fmla="*/ 989 h 1758"/>
              <a:gd name="T16" fmla="*/ 89 w 880"/>
              <a:gd name="T17" fmla="*/ 1087 h 1758"/>
              <a:gd name="T18" fmla="*/ 101 w 880"/>
              <a:gd name="T19" fmla="*/ 1268 h 1758"/>
              <a:gd name="T20" fmla="*/ 94 w 880"/>
              <a:gd name="T21" fmla="*/ 1408 h 1758"/>
              <a:gd name="T22" fmla="*/ 76 w 880"/>
              <a:gd name="T23" fmla="*/ 1555 h 1758"/>
              <a:gd name="T24" fmla="*/ 37 w 880"/>
              <a:gd name="T25" fmla="*/ 1736 h 1758"/>
              <a:gd name="T26" fmla="*/ 58 w 880"/>
              <a:gd name="T27" fmla="*/ 1757 h 1758"/>
              <a:gd name="T28" fmla="*/ 273 w 880"/>
              <a:gd name="T29" fmla="*/ 1747 h 1758"/>
              <a:gd name="T30" fmla="*/ 289 w 880"/>
              <a:gd name="T31" fmla="*/ 1717 h 1758"/>
              <a:gd name="T32" fmla="*/ 210 w 880"/>
              <a:gd name="T33" fmla="*/ 1692 h 1758"/>
              <a:gd name="T34" fmla="*/ 144 w 880"/>
              <a:gd name="T35" fmla="*/ 1650 h 1758"/>
              <a:gd name="T36" fmla="*/ 219 w 880"/>
              <a:gd name="T37" fmla="*/ 1607 h 1758"/>
              <a:gd name="T38" fmla="*/ 279 w 880"/>
              <a:gd name="T39" fmla="*/ 1605 h 1758"/>
              <a:gd name="T40" fmla="*/ 357 w 880"/>
              <a:gd name="T41" fmla="*/ 1607 h 1758"/>
              <a:gd name="T42" fmla="*/ 422 w 880"/>
              <a:gd name="T43" fmla="*/ 1608 h 1758"/>
              <a:gd name="T44" fmla="*/ 496 w 880"/>
              <a:gd name="T45" fmla="*/ 1596 h 1758"/>
              <a:gd name="T46" fmla="*/ 537 w 880"/>
              <a:gd name="T47" fmla="*/ 1597 h 1758"/>
              <a:gd name="T48" fmla="*/ 670 w 880"/>
              <a:gd name="T49" fmla="*/ 1711 h 1758"/>
              <a:gd name="T50" fmla="*/ 703 w 880"/>
              <a:gd name="T51" fmla="*/ 1732 h 1758"/>
              <a:gd name="T52" fmla="*/ 823 w 880"/>
              <a:gd name="T53" fmla="*/ 1663 h 1758"/>
              <a:gd name="T54" fmla="*/ 880 w 880"/>
              <a:gd name="T55" fmla="*/ 1576 h 1758"/>
              <a:gd name="T56" fmla="*/ 855 w 880"/>
              <a:gd name="T57" fmla="*/ 1572 h 1758"/>
              <a:gd name="T58" fmla="*/ 739 w 880"/>
              <a:gd name="T59" fmla="*/ 1586 h 1758"/>
              <a:gd name="T60" fmla="*/ 684 w 880"/>
              <a:gd name="T61" fmla="*/ 1540 h 1758"/>
              <a:gd name="T62" fmla="*/ 574 w 880"/>
              <a:gd name="T63" fmla="*/ 1348 h 1758"/>
              <a:gd name="T64" fmla="*/ 417 w 880"/>
              <a:gd name="T65" fmla="*/ 990 h 1758"/>
              <a:gd name="T66" fmla="*/ 398 w 880"/>
              <a:gd name="T67" fmla="*/ 896 h 1758"/>
              <a:gd name="T68" fmla="*/ 458 w 880"/>
              <a:gd name="T69" fmla="*/ 871 h 1758"/>
              <a:gd name="T70" fmla="*/ 457 w 880"/>
              <a:gd name="T71" fmla="*/ 828 h 1758"/>
              <a:gd name="T72" fmla="*/ 486 w 880"/>
              <a:gd name="T73" fmla="*/ 808 h 1758"/>
              <a:gd name="T74" fmla="*/ 476 w 880"/>
              <a:gd name="T75" fmla="*/ 638 h 1758"/>
              <a:gd name="T76" fmla="*/ 470 w 880"/>
              <a:gd name="T77" fmla="*/ 495 h 1758"/>
              <a:gd name="T78" fmla="*/ 533 w 880"/>
              <a:gd name="T79" fmla="*/ 434 h 1758"/>
              <a:gd name="T80" fmla="*/ 584 w 880"/>
              <a:gd name="T81" fmla="*/ 370 h 1758"/>
              <a:gd name="T82" fmla="*/ 584 w 880"/>
              <a:gd name="T83" fmla="*/ 334 h 1758"/>
              <a:gd name="T84" fmla="*/ 482 w 880"/>
              <a:gd name="T85" fmla="*/ 406 h 1758"/>
              <a:gd name="T86" fmla="*/ 487 w 880"/>
              <a:gd name="T87" fmla="*/ 389 h 1758"/>
              <a:gd name="T88" fmla="*/ 450 w 880"/>
              <a:gd name="T89" fmla="*/ 405 h 1758"/>
              <a:gd name="T90" fmla="*/ 428 w 880"/>
              <a:gd name="T91" fmla="*/ 441 h 1758"/>
              <a:gd name="T92" fmla="*/ 340 w 880"/>
              <a:gd name="T93" fmla="*/ 384 h 1758"/>
              <a:gd name="T94" fmla="*/ 293 w 880"/>
              <a:gd name="T95" fmla="*/ 353 h 1758"/>
              <a:gd name="T96" fmla="*/ 295 w 880"/>
              <a:gd name="T97" fmla="*/ 290 h 1758"/>
              <a:gd name="T98" fmla="*/ 340 w 880"/>
              <a:gd name="T99" fmla="*/ 284 h 1758"/>
              <a:gd name="T100" fmla="*/ 350 w 880"/>
              <a:gd name="T101" fmla="*/ 242 h 1758"/>
              <a:gd name="T102" fmla="*/ 362 w 880"/>
              <a:gd name="T103" fmla="*/ 207 h 1758"/>
              <a:gd name="T104" fmla="*/ 350 w 880"/>
              <a:gd name="T105" fmla="*/ 174 h 1758"/>
              <a:gd name="T106" fmla="*/ 365 w 880"/>
              <a:gd name="T107" fmla="*/ 133 h 1758"/>
              <a:gd name="T108" fmla="*/ 342 w 880"/>
              <a:gd name="T109" fmla="*/ 56 h 1758"/>
              <a:gd name="T110" fmla="*/ 212 w 880"/>
              <a:gd name="T111" fmla="*/ 0 h 1758"/>
              <a:gd name="T112" fmla="*/ 150 w 880"/>
              <a:gd name="T113" fmla="*/ 28 h 1758"/>
              <a:gd name="T114" fmla="*/ 119 w 880"/>
              <a:gd name="T115" fmla="*/ 139 h 1758"/>
              <a:gd name="T116" fmla="*/ 133 w 880"/>
              <a:gd name="T117" fmla="*/ 249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0" h="1758">
                <a:moveTo>
                  <a:pt x="133" y="249"/>
                </a:moveTo>
                <a:lnTo>
                  <a:pt x="133" y="249"/>
                </a:lnTo>
                <a:lnTo>
                  <a:pt x="134" y="250"/>
                </a:lnTo>
                <a:lnTo>
                  <a:pt x="136" y="257"/>
                </a:lnTo>
                <a:lnTo>
                  <a:pt x="136" y="259"/>
                </a:lnTo>
                <a:lnTo>
                  <a:pt x="133" y="264"/>
                </a:lnTo>
                <a:lnTo>
                  <a:pt x="131" y="269"/>
                </a:lnTo>
                <a:lnTo>
                  <a:pt x="126" y="274"/>
                </a:lnTo>
                <a:lnTo>
                  <a:pt x="126" y="274"/>
                </a:lnTo>
                <a:lnTo>
                  <a:pt x="116" y="283"/>
                </a:lnTo>
                <a:lnTo>
                  <a:pt x="106" y="288"/>
                </a:lnTo>
                <a:lnTo>
                  <a:pt x="97" y="292"/>
                </a:lnTo>
                <a:lnTo>
                  <a:pt x="116" y="299"/>
                </a:lnTo>
                <a:lnTo>
                  <a:pt x="116" y="299"/>
                </a:lnTo>
                <a:lnTo>
                  <a:pt x="117" y="299"/>
                </a:lnTo>
                <a:lnTo>
                  <a:pt x="117" y="302"/>
                </a:lnTo>
                <a:lnTo>
                  <a:pt x="117" y="303"/>
                </a:lnTo>
                <a:lnTo>
                  <a:pt x="114" y="304"/>
                </a:lnTo>
                <a:lnTo>
                  <a:pt x="104" y="305"/>
                </a:lnTo>
                <a:lnTo>
                  <a:pt x="104" y="305"/>
                </a:lnTo>
                <a:lnTo>
                  <a:pt x="82" y="307"/>
                </a:lnTo>
                <a:lnTo>
                  <a:pt x="73" y="305"/>
                </a:lnTo>
                <a:lnTo>
                  <a:pt x="116" y="324"/>
                </a:lnTo>
                <a:lnTo>
                  <a:pt x="116" y="324"/>
                </a:lnTo>
                <a:lnTo>
                  <a:pt x="97" y="368"/>
                </a:lnTo>
                <a:lnTo>
                  <a:pt x="81" y="405"/>
                </a:lnTo>
                <a:lnTo>
                  <a:pt x="69" y="437"/>
                </a:lnTo>
                <a:lnTo>
                  <a:pt x="69" y="437"/>
                </a:lnTo>
                <a:lnTo>
                  <a:pt x="63" y="459"/>
                </a:lnTo>
                <a:lnTo>
                  <a:pt x="55" y="494"/>
                </a:lnTo>
                <a:lnTo>
                  <a:pt x="32" y="587"/>
                </a:lnTo>
                <a:lnTo>
                  <a:pt x="12" y="681"/>
                </a:lnTo>
                <a:lnTo>
                  <a:pt x="1" y="737"/>
                </a:lnTo>
                <a:lnTo>
                  <a:pt x="1" y="737"/>
                </a:lnTo>
                <a:lnTo>
                  <a:pt x="0" y="748"/>
                </a:lnTo>
                <a:lnTo>
                  <a:pt x="0" y="759"/>
                </a:lnTo>
                <a:lnTo>
                  <a:pt x="1" y="779"/>
                </a:lnTo>
                <a:lnTo>
                  <a:pt x="3" y="795"/>
                </a:lnTo>
                <a:lnTo>
                  <a:pt x="5" y="804"/>
                </a:lnTo>
                <a:lnTo>
                  <a:pt x="5" y="804"/>
                </a:lnTo>
                <a:lnTo>
                  <a:pt x="6" y="808"/>
                </a:lnTo>
                <a:lnTo>
                  <a:pt x="5" y="817"/>
                </a:lnTo>
                <a:lnTo>
                  <a:pt x="3" y="840"/>
                </a:lnTo>
                <a:lnTo>
                  <a:pt x="3" y="863"/>
                </a:lnTo>
                <a:lnTo>
                  <a:pt x="3" y="870"/>
                </a:lnTo>
                <a:lnTo>
                  <a:pt x="5" y="875"/>
                </a:lnTo>
                <a:lnTo>
                  <a:pt x="5" y="875"/>
                </a:lnTo>
                <a:lnTo>
                  <a:pt x="16" y="883"/>
                </a:lnTo>
                <a:lnTo>
                  <a:pt x="23" y="885"/>
                </a:lnTo>
                <a:lnTo>
                  <a:pt x="23" y="885"/>
                </a:lnTo>
                <a:lnTo>
                  <a:pt x="15" y="905"/>
                </a:lnTo>
                <a:lnTo>
                  <a:pt x="8" y="921"/>
                </a:lnTo>
                <a:lnTo>
                  <a:pt x="6" y="929"/>
                </a:lnTo>
                <a:lnTo>
                  <a:pt x="5" y="935"/>
                </a:lnTo>
                <a:lnTo>
                  <a:pt x="5" y="935"/>
                </a:lnTo>
                <a:lnTo>
                  <a:pt x="5" y="946"/>
                </a:lnTo>
                <a:lnTo>
                  <a:pt x="7" y="956"/>
                </a:lnTo>
                <a:lnTo>
                  <a:pt x="10" y="965"/>
                </a:lnTo>
                <a:lnTo>
                  <a:pt x="12" y="971"/>
                </a:lnTo>
                <a:lnTo>
                  <a:pt x="12" y="971"/>
                </a:lnTo>
                <a:lnTo>
                  <a:pt x="17" y="977"/>
                </a:lnTo>
                <a:lnTo>
                  <a:pt x="23" y="985"/>
                </a:lnTo>
                <a:lnTo>
                  <a:pt x="23" y="985"/>
                </a:lnTo>
                <a:lnTo>
                  <a:pt x="26" y="989"/>
                </a:lnTo>
                <a:lnTo>
                  <a:pt x="33" y="992"/>
                </a:lnTo>
                <a:lnTo>
                  <a:pt x="33" y="992"/>
                </a:lnTo>
                <a:lnTo>
                  <a:pt x="43" y="995"/>
                </a:lnTo>
                <a:lnTo>
                  <a:pt x="56" y="997"/>
                </a:lnTo>
                <a:lnTo>
                  <a:pt x="69" y="1000"/>
                </a:lnTo>
                <a:lnTo>
                  <a:pt x="69" y="1000"/>
                </a:lnTo>
                <a:lnTo>
                  <a:pt x="81" y="1046"/>
                </a:lnTo>
                <a:lnTo>
                  <a:pt x="89" y="1087"/>
                </a:lnTo>
                <a:lnTo>
                  <a:pt x="92" y="1107"/>
                </a:lnTo>
                <a:lnTo>
                  <a:pt x="94" y="1123"/>
                </a:lnTo>
                <a:lnTo>
                  <a:pt x="94" y="1123"/>
                </a:lnTo>
                <a:lnTo>
                  <a:pt x="96" y="1187"/>
                </a:lnTo>
                <a:lnTo>
                  <a:pt x="97" y="1238"/>
                </a:lnTo>
                <a:lnTo>
                  <a:pt x="97" y="1238"/>
                </a:lnTo>
                <a:lnTo>
                  <a:pt x="99" y="1254"/>
                </a:lnTo>
                <a:lnTo>
                  <a:pt x="101" y="1268"/>
                </a:lnTo>
                <a:lnTo>
                  <a:pt x="104" y="1292"/>
                </a:lnTo>
                <a:lnTo>
                  <a:pt x="104" y="1292"/>
                </a:lnTo>
                <a:lnTo>
                  <a:pt x="106" y="1302"/>
                </a:lnTo>
                <a:lnTo>
                  <a:pt x="107" y="1315"/>
                </a:lnTo>
                <a:lnTo>
                  <a:pt x="107" y="1333"/>
                </a:lnTo>
                <a:lnTo>
                  <a:pt x="104" y="1355"/>
                </a:lnTo>
                <a:lnTo>
                  <a:pt x="104" y="1355"/>
                </a:lnTo>
                <a:lnTo>
                  <a:pt x="94" y="1408"/>
                </a:lnTo>
                <a:lnTo>
                  <a:pt x="89" y="1434"/>
                </a:lnTo>
                <a:lnTo>
                  <a:pt x="83" y="1459"/>
                </a:lnTo>
                <a:lnTo>
                  <a:pt x="83" y="1459"/>
                </a:lnTo>
                <a:lnTo>
                  <a:pt x="77" y="1485"/>
                </a:lnTo>
                <a:lnTo>
                  <a:pt x="73" y="1514"/>
                </a:lnTo>
                <a:lnTo>
                  <a:pt x="69" y="1547"/>
                </a:lnTo>
                <a:lnTo>
                  <a:pt x="76" y="1555"/>
                </a:lnTo>
                <a:lnTo>
                  <a:pt x="76" y="1555"/>
                </a:lnTo>
                <a:lnTo>
                  <a:pt x="58" y="1621"/>
                </a:lnTo>
                <a:lnTo>
                  <a:pt x="46" y="1668"/>
                </a:lnTo>
                <a:lnTo>
                  <a:pt x="41" y="1693"/>
                </a:lnTo>
                <a:lnTo>
                  <a:pt x="41" y="1693"/>
                </a:lnTo>
                <a:lnTo>
                  <a:pt x="37" y="1712"/>
                </a:lnTo>
                <a:lnTo>
                  <a:pt x="36" y="1724"/>
                </a:lnTo>
                <a:lnTo>
                  <a:pt x="36" y="1731"/>
                </a:lnTo>
                <a:lnTo>
                  <a:pt x="37" y="1736"/>
                </a:lnTo>
                <a:lnTo>
                  <a:pt x="37" y="1736"/>
                </a:lnTo>
                <a:lnTo>
                  <a:pt x="40" y="1744"/>
                </a:lnTo>
                <a:lnTo>
                  <a:pt x="42" y="1751"/>
                </a:lnTo>
                <a:lnTo>
                  <a:pt x="45" y="1753"/>
                </a:lnTo>
                <a:lnTo>
                  <a:pt x="48" y="1756"/>
                </a:lnTo>
                <a:lnTo>
                  <a:pt x="52" y="1757"/>
                </a:lnTo>
                <a:lnTo>
                  <a:pt x="58" y="1757"/>
                </a:lnTo>
                <a:lnTo>
                  <a:pt x="58" y="1757"/>
                </a:lnTo>
                <a:lnTo>
                  <a:pt x="121" y="1758"/>
                </a:lnTo>
                <a:lnTo>
                  <a:pt x="158" y="1758"/>
                </a:lnTo>
                <a:lnTo>
                  <a:pt x="179" y="1757"/>
                </a:lnTo>
                <a:lnTo>
                  <a:pt x="179" y="1757"/>
                </a:lnTo>
                <a:lnTo>
                  <a:pt x="202" y="1756"/>
                </a:lnTo>
                <a:lnTo>
                  <a:pt x="238" y="1753"/>
                </a:lnTo>
                <a:lnTo>
                  <a:pt x="256" y="1749"/>
                </a:lnTo>
                <a:lnTo>
                  <a:pt x="273" y="1747"/>
                </a:lnTo>
                <a:lnTo>
                  <a:pt x="279" y="1744"/>
                </a:lnTo>
                <a:lnTo>
                  <a:pt x="284" y="1742"/>
                </a:lnTo>
                <a:lnTo>
                  <a:pt x="288" y="1739"/>
                </a:lnTo>
                <a:lnTo>
                  <a:pt x="290" y="1736"/>
                </a:lnTo>
                <a:lnTo>
                  <a:pt x="290" y="1736"/>
                </a:lnTo>
                <a:lnTo>
                  <a:pt x="291" y="1724"/>
                </a:lnTo>
                <a:lnTo>
                  <a:pt x="291" y="1721"/>
                </a:lnTo>
                <a:lnTo>
                  <a:pt x="289" y="1717"/>
                </a:lnTo>
                <a:lnTo>
                  <a:pt x="286" y="1713"/>
                </a:lnTo>
                <a:lnTo>
                  <a:pt x="281" y="1711"/>
                </a:lnTo>
                <a:lnTo>
                  <a:pt x="274" y="1710"/>
                </a:lnTo>
                <a:lnTo>
                  <a:pt x="265" y="1707"/>
                </a:lnTo>
                <a:lnTo>
                  <a:pt x="265" y="1707"/>
                </a:lnTo>
                <a:lnTo>
                  <a:pt x="253" y="1705"/>
                </a:lnTo>
                <a:lnTo>
                  <a:pt x="239" y="1701"/>
                </a:lnTo>
                <a:lnTo>
                  <a:pt x="210" y="1692"/>
                </a:lnTo>
                <a:lnTo>
                  <a:pt x="182" y="1682"/>
                </a:lnTo>
                <a:lnTo>
                  <a:pt x="158" y="1676"/>
                </a:lnTo>
                <a:lnTo>
                  <a:pt x="158" y="1676"/>
                </a:lnTo>
                <a:lnTo>
                  <a:pt x="154" y="1673"/>
                </a:lnTo>
                <a:lnTo>
                  <a:pt x="150" y="1671"/>
                </a:lnTo>
                <a:lnTo>
                  <a:pt x="148" y="1666"/>
                </a:lnTo>
                <a:lnTo>
                  <a:pt x="147" y="1661"/>
                </a:lnTo>
                <a:lnTo>
                  <a:pt x="144" y="1650"/>
                </a:lnTo>
                <a:lnTo>
                  <a:pt x="145" y="1636"/>
                </a:lnTo>
                <a:lnTo>
                  <a:pt x="147" y="1622"/>
                </a:lnTo>
                <a:lnTo>
                  <a:pt x="148" y="1611"/>
                </a:lnTo>
                <a:lnTo>
                  <a:pt x="150" y="1601"/>
                </a:lnTo>
                <a:lnTo>
                  <a:pt x="150" y="1601"/>
                </a:lnTo>
                <a:lnTo>
                  <a:pt x="178" y="1605"/>
                </a:lnTo>
                <a:lnTo>
                  <a:pt x="200" y="1607"/>
                </a:lnTo>
                <a:lnTo>
                  <a:pt x="219" y="1607"/>
                </a:lnTo>
                <a:lnTo>
                  <a:pt x="219" y="1607"/>
                </a:lnTo>
                <a:lnTo>
                  <a:pt x="224" y="1607"/>
                </a:lnTo>
                <a:lnTo>
                  <a:pt x="231" y="1605"/>
                </a:lnTo>
                <a:lnTo>
                  <a:pt x="244" y="1601"/>
                </a:lnTo>
                <a:lnTo>
                  <a:pt x="251" y="1600"/>
                </a:lnTo>
                <a:lnTo>
                  <a:pt x="260" y="1600"/>
                </a:lnTo>
                <a:lnTo>
                  <a:pt x="269" y="1601"/>
                </a:lnTo>
                <a:lnTo>
                  <a:pt x="279" y="1605"/>
                </a:lnTo>
                <a:lnTo>
                  <a:pt x="279" y="1605"/>
                </a:lnTo>
                <a:lnTo>
                  <a:pt x="290" y="1607"/>
                </a:lnTo>
                <a:lnTo>
                  <a:pt x="300" y="1610"/>
                </a:lnTo>
                <a:lnTo>
                  <a:pt x="310" y="1611"/>
                </a:lnTo>
                <a:lnTo>
                  <a:pt x="321" y="1611"/>
                </a:lnTo>
                <a:lnTo>
                  <a:pt x="340" y="1610"/>
                </a:lnTo>
                <a:lnTo>
                  <a:pt x="357" y="1607"/>
                </a:lnTo>
                <a:lnTo>
                  <a:pt x="357" y="1607"/>
                </a:lnTo>
                <a:lnTo>
                  <a:pt x="371" y="1605"/>
                </a:lnTo>
                <a:lnTo>
                  <a:pt x="381" y="1601"/>
                </a:lnTo>
                <a:lnTo>
                  <a:pt x="387" y="1601"/>
                </a:lnTo>
                <a:lnTo>
                  <a:pt x="392" y="1601"/>
                </a:lnTo>
                <a:lnTo>
                  <a:pt x="400" y="1602"/>
                </a:lnTo>
                <a:lnTo>
                  <a:pt x="407" y="1605"/>
                </a:lnTo>
                <a:lnTo>
                  <a:pt x="407" y="1605"/>
                </a:lnTo>
                <a:lnTo>
                  <a:pt x="422" y="1608"/>
                </a:lnTo>
                <a:lnTo>
                  <a:pt x="430" y="1610"/>
                </a:lnTo>
                <a:lnTo>
                  <a:pt x="437" y="1611"/>
                </a:lnTo>
                <a:lnTo>
                  <a:pt x="446" y="1611"/>
                </a:lnTo>
                <a:lnTo>
                  <a:pt x="455" y="1610"/>
                </a:lnTo>
                <a:lnTo>
                  <a:pt x="478" y="1605"/>
                </a:lnTo>
                <a:lnTo>
                  <a:pt x="478" y="1605"/>
                </a:lnTo>
                <a:lnTo>
                  <a:pt x="489" y="1601"/>
                </a:lnTo>
                <a:lnTo>
                  <a:pt x="496" y="1596"/>
                </a:lnTo>
                <a:lnTo>
                  <a:pt x="501" y="1592"/>
                </a:lnTo>
                <a:lnTo>
                  <a:pt x="503" y="1590"/>
                </a:lnTo>
                <a:lnTo>
                  <a:pt x="506" y="1589"/>
                </a:lnTo>
                <a:lnTo>
                  <a:pt x="509" y="1587"/>
                </a:lnTo>
                <a:lnTo>
                  <a:pt x="516" y="1590"/>
                </a:lnTo>
                <a:lnTo>
                  <a:pt x="524" y="1594"/>
                </a:lnTo>
                <a:lnTo>
                  <a:pt x="524" y="1594"/>
                </a:lnTo>
                <a:lnTo>
                  <a:pt x="537" y="1597"/>
                </a:lnTo>
                <a:lnTo>
                  <a:pt x="551" y="1601"/>
                </a:lnTo>
                <a:lnTo>
                  <a:pt x="566" y="1602"/>
                </a:lnTo>
                <a:lnTo>
                  <a:pt x="580" y="1602"/>
                </a:lnTo>
                <a:lnTo>
                  <a:pt x="603" y="1601"/>
                </a:lnTo>
                <a:lnTo>
                  <a:pt x="613" y="1601"/>
                </a:lnTo>
                <a:lnTo>
                  <a:pt x="613" y="1601"/>
                </a:lnTo>
                <a:lnTo>
                  <a:pt x="640" y="1653"/>
                </a:lnTo>
                <a:lnTo>
                  <a:pt x="670" y="1711"/>
                </a:lnTo>
                <a:lnTo>
                  <a:pt x="670" y="1711"/>
                </a:lnTo>
                <a:lnTo>
                  <a:pt x="674" y="1716"/>
                </a:lnTo>
                <a:lnTo>
                  <a:pt x="679" y="1722"/>
                </a:lnTo>
                <a:lnTo>
                  <a:pt x="686" y="1727"/>
                </a:lnTo>
                <a:lnTo>
                  <a:pt x="695" y="1732"/>
                </a:lnTo>
                <a:lnTo>
                  <a:pt x="695" y="1732"/>
                </a:lnTo>
                <a:lnTo>
                  <a:pt x="698" y="1732"/>
                </a:lnTo>
                <a:lnTo>
                  <a:pt x="703" y="1732"/>
                </a:lnTo>
                <a:lnTo>
                  <a:pt x="715" y="1727"/>
                </a:lnTo>
                <a:lnTo>
                  <a:pt x="730" y="1719"/>
                </a:lnTo>
                <a:lnTo>
                  <a:pt x="747" y="1710"/>
                </a:lnTo>
                <a:lnTo>
                  <a:pt x="784" y="1688"/>
                </a:lnTo>
                <a:lnTo>
                  <a:pt x="812" y="1672"/>
                </a:lnTo>
                <a:lnTo>
                  <a:pt x="812" y="1672"/>
                </a:lnTo>
                <a:lnTo>
                  <a:pt x="817" y="1668"/>
                </a:lnTo>
                <a:lnTo>
                  <a:pt x="823" y="1663"/>
                </a:lnTo>
                <a:lnTo>
                  <a:pt x="835" y="1652"/>
                </a:lnTo>
                <a:lnTo>
                  <a:pt x="846" y="1637"/>
                </a:lnTo>
                <a:lnTo>
                  <a:pt x="857" y="1622"/>
                </a:lnTo>
                <a:lnTo>
                  <a:pt x="867" y="1606"/>
                </a:lnTo>
                <a:lnTo>
                  <a:pt x="875" y="1592"/>
                </a:lnTo>
                <a:lnTo>
                  <a:pt x="878" y="1582"/>
                </a:lnTo>
                <a:lnTo>
                  <a:pt x="880" y="1579"/>
                </a:lnTo>
                <a:lnTo>
                  <a:pt x="880" y="1576"/>
                </a:lnTo>
                <a:lnTo>
                  <a:pt x="880" y="1576"/>
                </a:lnTo>
                <a:lnTo>
                  <a:pt x="878" y="1572"/>
                </a:lnTo>
                <a:lnTo>
                  <a:pt x="877" y="1570"/>
                </a:lnTo>
                <a:lnTo>
                  <a:pt x="875" y="1569"/>
                </a:lnTo>
                <a:lnTo>
                  <a:pt x="872" y="1569"/>
                </a:lnTo>
                <a:lnTo>
                  <a:pt x="865" y="1569"/>
                </a:lnTo>
                <a:lnTo>
                  <a:pt x="855" y="1572"/>
                </a:lnTo>
                <a:lnTo>
                  <a:pt x="855" y="1572"/>
                </a:lnTo>
                <a:lnTo>
                  <a:pt x="846" y="1577"/>
                </a:lnTo>
                <a:lnTo>
                  <a:pt x="836" y="1581"/>
                </a:lnTo>
                <a:lnTo>
                  <a:pt x="823" y="1585"/>
                </a:lnTo>
                <a:lnTo>
                  <a:pt x="805" y="1586"/>
                </a:lnTo>
                <a:lnTo>
                  <a:pt x="805" y="1586"/>
                </a:lnTo>
                <a:lnTo>
                  <a:pt x="782" y="1587"/>
                </a:lnTo>
                <a:lnTo>
                  <a:pt x="759" y="1587"/>
                </a:lnTo>
                <a:lnTo>
                  <a:pt x="739" y="1586"/>
                </a:lnTo>
                <a:lnTo>
                  <a:pt x="724" y="1582"/>
                </a:lnTo>
                <a:lnTo>
                  <a:pt x="724" y="1582"/>
                </a:lnTo>
                <a:lnTo>
                  <a:pt x="718" y="1580"/>
                </a:lnTo>
                <a:lnTo>
                  <a:pt x="710" y="1576"/>
                </a:lnTo>
                <a:lnTo>
                  <a:pt x="695" y="1565"/>
                </a:lnTo>
                <a:lnTo>
                  <a:pt x="678" y="1551"/>
                </a:lnTo>
                <a:lnTo>
                  <a:pt x="684" y="1540"/>
                </a:lnTo>
                <a:lnTo>
                  <a:pt x="684" y="1540"/>
                </a:lnTo>
                <a:lnTo>
                  <a:pt x="669" y="1516"/>
                </a:lnTo>
                <a:lnTo>
                  <a:pt x="633" y="1460"/>
                </a:lnTo>
                <a:lnTo>
                  <a:pt x="614" y="1428"/>
                </a:lnTo>
                <a:lnTo>
                  <a:pt x="595" y="1395"/>
                </a:lnTo>
                <a:lnTo>
                  <a:pt x="582" y="1368"/>
                </a:lnTo>
                <a:lnTo>
                  <a:pt x="577" y="1357"/>
                </a:lnTo>
                <a:lnTo>
                  <a:pt x="574" y="1348"/>
                </a:lnTo>
                <a:lnTo>
                  <a:pt x="574" y="1348"/>
                </a:lnTo>
                <a:lnTo>
                  <a:pt x="562" y="1307"/>
                </a:lnTo>
                <a:lnTo>
                  <a:pt x="544" y="1253"/>
                </a:lnTo>
                <a:lnTo>
                  <a:pt x="527" y="1202"/>
                </a:lnTo>
                <a:lnTo>
                  <a:pt x="519" y="1183"/>
                </a:lnTo>
                <a:lnTo>
                  <a:pt x="513" y="1171"/>
                </a:lnTo>
                <a:lnTo>
                  <a:pt x="513" y="1171"/>
                </a:lnTo>
                <a:lnTo>
                  <a:pt x="453" y="1060"/>
                </a:lnTo>
                <a:lnTo>
                  <a:pt x="417" y="990"/>
                </a:lnTo>
                <a:lnTo>
                  <a:pt x="405" y="965"/>
                </a:lnTo>
                <a:lnTo>
                  <a:pt x="401" y="955"/>
                </a:lnTo>
                <a:lnTo>
                  <a:pt x="400" y="950"/>
                </a:lnTo>
                <a:lnTo>
                  <a:pt x="400" y="950"/>
                </a:lnTo>
                <a:lnTo>
                  <a:pt x="394" y="915"/>
                </a:lnTo>
                <a:lnTo>
                  <a:pt x="389" y="896"/>
                </a:lnTo>
                <a:lnTo>
                  <a:pt x="389" y="896"/>
                </a:lnTo>
                <a:lnTo>
                  <a:pt x="398" y="896"/>
                </a:lnTo>
                <a:lnTo>
                  <a:pt x="421" y="894"/>
                </a:lnTo>
                <a:lnTo>
                  <a:pt x="432" y="891"/>
                </a:lnTo>
                <a:lnTo>
                  <a:pt x="443" y="889"/>
                </a:lnTo>
                <a:lnTo>
                  <a:pt x="452" y="884"/>
                </a:lnTo>
                <a:lnTo>
                  <a:pt x="455" y="881"/>
                </a:lnTo>
                <a:lnTo>
                  <a:pt x="457" y="879"/>
                </a:lnTo>
                <a:lnTo>
                  <a:pt x="457" y="879"/>
                </a:lnTo>
                <a:lnTo>
                  <a:pt x="458" y="871"/>
                </a:lnTo>
                <a:lnTo>
                  <a:pt x="457" y="863"/>
                </a:lnTo>
                <a:lnTo>
                  <a:pt x="456" y="854"/>
                </a:lnTo>
                <a:lnTo>
                  <a:pt x="453" y="845"/>
                </a:lnTo>
                <a:lnTo>
                  <a:pt x="448" y="832"/>
                </a:lnTo>
                <a:lnTo>
                  <a:pt x="446" y="825"/>
                </a:lnTo>
                <a:lnTo>
                  <a:pt x="446" y="825"/>
                </a:lnTo>
                <a:lnTo>
                  <a:pt x="451" y="827"/>
                </a:lnTo>
                <a:lnTo>
                  <a:pt x="457" y="828"/>
                </a:lnTo>
                <a:lnTo>
                  <a:pt x="463" y="828"/>
                </a:lnTo>
                <a:lnTo>
                  <a:pt x="470" y="827"/>
                </a:lnTo>
                <a:lnTo>
                  <a:pt x="476" y="823"/>
                </a:lnTo>
                <a:lnTo>
                  <a:pt x="480" y="820"/>
                </a:lnTo>
                <a:lnTo>
                  <a:pt x="482" y="817"/>
                </a:lnTo>
                <a:lnTo>
                  <a:pt x="483" y="813"/>
                </a:lnTo>
                <a:lnTo>
                  <a:pt x="486" y="808"/>
                </a:lnTo>
                <a:lnTo>
                  <a:pt x="486" y="808"/>
                </a:lnTo>
                <a:lnTo>
                  <a:pt x="487" y="794"/>
                </a:lnTo>
                <a:lnTo>
                  <a:pt x="488" y="777"/>
                </a:lnTo>
                <a:lnTo>
                  <a:pt x="487" y="757"/>
                </a:lnTo>
                <a:lnTo>
                  <a:pt x="486" y="734"/>
                </a:lnTo>
                <a:lnTo>
                  <a:pt x="482" y="691"/>
                </a:lnTo>
                <a:lnTo>
                  <a:pt x="478" y="654"/>
                </a:lnTo>
                <a:lnTo>
                  <a:pt x="478" y="654"/>
                </a:lnTo>
                <a:lnTo>
                  <a:pt x="476" y="638"/>
                </a:lnTo>
                <a:lnTo>
                  <a:pt x="472" y="621"/>
                </a:lnTo>
                <a:lnTo>
                  <a:pt x="462" y="583"/>
                </a:lnTo>
                <a:lnTo>
                  <a:pt x="453" y="552"/>
                </a:lnTo>
                <a:lnTo>
                  <a:pt x="450" y="537"/>
                </a:lnTo>
                <a:lnTo>
                  <a:pt x="450" y="520"/>
                </a:lnTo>
                <a:lnTo>
                  <a:pt x="450" y="520"/>
                </a:lnTo>
                <a:lnTo>
                  <a:pt x="455" y="512"/>
                </a:lnTo>
                <a:lnTo>
                  <a:pt x="470" y="495"/>
                </a:lnTo>
                <a:lnTo>
                  <a:pt x="488" y="474"/>
                </a:lnTo>
                <a:lnTo>
                  <a:pt x="497" y="465"/>
                </a:lnTo>
                <a:lnTo>
                  <a:pt x="507" y="459"/>
                </a:lnTo>
                <a:lnTo>
                  <a:pt x="507" y="459"/>
                </a:lnTo>
                <a:lnTo>
                  <a:pt x="514" y="454"/>
                </a:lnTo>
                <a:lnTo>
                  <a:pt x="522" y="447"/>
                </a:lnTo>
                <a:lnTo>
                  <a:pt x="528" y="441"/>
                </a:lnTo>
                <a:lnTo>
                  <a:pt x="533" y="434"/>
                </a:lnTo>
                <a:lnTo>
                  <a:pt x="541" y="422"/>
                </a:lnTo>
                <a:lnTo>
                  <a:pt x="546" y="413"/>
                </a:lnTo>
                <a:lnTo>
                  <a:pt x="546" y="413"/>
                </a:lnTo>
                <a:lnTo>
                  <a:pt x="549" y="405"/>
                </a:lnTo>
                <a:lnTo>
                  <a:pt x="552" y="400"/>
                </a:lnTo>
                <a:lnTo>
                  <a:pt x="553" y="395"/>
                </a:lnTo>
                <a:lnTo>
                  <a:pt x="584" y="370"/>
                </a:lnTo>
                <a:lnTo>
                  <a:pt x="584" y="370"/>
                </a:lnTo>
                <a:lnTo>
                  <a:pt x="589" y="355"/>
                </a:lnTo>
                <a:lnTo>
                  <a:pt x="592" y="345"/>
                </a:lnTo>
                <a:lnTo>
                  <a:pt x="593" y="340"/>
                </a:lnTo>
                <a:lnTo>
                  <a:pt x="592" y="338"/>
                </a:lnTo>
                <a:lnTo>
                  <a:pt x="592" y="338"/>
                </a:lnTo>
                <a:lnTo>
                  <a:pt x="589" y="335"/>
                </a:lnTo>
                <a:lnTo>
                  <a:pt x="587" y="334"/>
                </a:lnTo>
                <a:lnTo>
                  <a:pt x="584" y="334"/>
                </a:lnTo>
                <a:lnTo>
                  <a:pt x="488" y="420"/>
                </a:lnTo>
                <a:lnTo>
                  <a:pt x="475" y="420"/>
                </a:lnTo>
                <a:lnTo>
                  <a:pt x="475" y="420"/>
                </a:lnTo>
                <a:lnTo>
                  <a:pt x="476" y="415"/>
                </a:lnTo>
                <a:lnTo>
                  <a:pt x="477" y="411"/>
                </a:lnTo>
                <a:lnTo>
                  <a:pt x="478" y="409"/>
                </a:lnTo>
                <a:lnTo>
                  <a:pt x="478" y="409"/>
                </a:lnTo>
                <a:lnTo>
                  <a:pt x="482" y="406"/>
                </a:lnTo>
                <a:lnTo>
                  <a:pt x="486" y="405"/>
                </a:lnTo>
                <a:lnTo>
                  <a:pt x="486" y="405"/>
                </a:lnTo>
                <a:lnTo>
                  <a:pt x="488" y="405"/>
                </a:lnTo>
                <a:lnTo>
                  <a:pt x="491" y="403"/>
                </a:lnTo>
                <a:lnTo>
                  <a:pt x="492" y="399"/>
                </a:lnTo>
                <a:lnTo>
                  <a:pt x="492" y="399"/>
                </a:lnTo>
                <a:lnTo>
                  <a:pt x="491" y="393"/>
                </a:lnTo>
                <a:lnTo>
                  <a:pt x="487" y="389"/>
                </a:lnTo>
                <a:lnTo>
                  <a:pt x="481" y="385"/>
                </a:lnTo>
                <a:lnTo>
                  <a:pt x="475" y="384"/>
                </a:lnTo>
                <a:lnTo>
                  <a:pt x="475" y="384"/>
                </a:lnTo>
                <a:lnTo>
                  <a:pt x="471" y="385"/>
                </a:lnTo>
                <a:lnTo>
                  <a:pt x="468" y="386"/>
                </a:lnTo>
                <a:lnTo>
                  <a:pt x="462" y="393"/>
                </a:lnTo>
                <a:lnTo>
                  <a:pt x="456" y="399"/>
                </a:lnTo>
                <a:lnTo>
                  <a:pt x="450" y="405"/>
                </a:lnTo>
                <a:lnTo>
                  <a:pt x="450" y="405"/>
                </a:lnTo>
                <a:lnTo>
                  <a:pt x="443" y="410"/>
                </a:lnTo>
                <a:lnTo>
                  <a:pt x="437" y="416"/>
                </a:lnTo>
                <a:lnTo>
                  <a:pt x="435" y="421"/>
                </a:lnTo>
                <a:lnTo>
                  <a:pt x="432" y="426"/>
                </a:lnTo>
                <a:lnTo>
                  <a:pt x="430" y="432"/>
                </a:lnTo>
                <a:lnTo>
                  <a:pt x="428" y="441"/>
                </a:lnTo>
                <a:lnTo>
                  <a:pt x="428" y="441"/>
                </a:lnTo>
                <a:lnTo>
                  <a:pt x="417" y="495"/>
                </a:lnTo>
                <a:lnTo>
                  <a:pt x="417" y="495"/>
                </a:lnTo>
                <a:lnTo>
                  <a:pt x="375" y="449"/>
                </a:lnTo>
                <a:lnTo>
                  <a:pt x="345" y="418"/>
                </a:lnTo>
                <a:lnTo>
                  <a:pt x="336" y="406"/>
                </a:lnTo>
                <a:lnTo>
                  <a:pt x="332" y="401"/>
                </a:lnTo>
                <a:lnTo>
                  <a:pt x="340" y="384"/>
                </a:lnTo>
                <a:lnTo>
                  <a:pt x="340" y="384"/>
                </a:lnTo>
                <a:lnTo>
                  <a:pt x="339" y="383"/>
                </a:lnTo>
                <a:lnTo>
                  <a:pt x="337" y="380"/>
                </a:lnTo>
                <a:lnTo>
                  <a:pt x="332" y="375"/>
                </a:lnTo>
                <a:lnTo>
                  <a:pt x="325" y="370"/>
                </a:lnTo>
                <a:lnTo>
                  <a:pt x="325" y="370"/>
                </a:lnTo>
                <a:lnTo>
                  <a:pt x="306" y="360"/>
                </a:lnTo>
                <a:lnTo>
                  <a:pt x="299" y="356"/>
                </a:lnTo>
                <a:lnTo>
                  <a:pt x="293" y="353"/>
                </a:lnTo>
                <a:lnTo>
                  <a:pt x="293" y="353"/>
                </a:lnTo>
                <a:lnTo>
                  <a:pt x="290" y="348"/>
                </a:lnTo>
                <a:lnTo>
                  <a:pt x="288" y="341"/>
                </a:lnTo>
                <a:lnTo>
                  <a:pt x="286" y="330"/>
                </a:lnTo>
                <a:lnTo>
                  <a:pt x="286" y="330"/>
                </a:lnTo>
                <a:lnTo>
                  <a:pt x="288" y="320"/>
                </a:lnTo>
                <a:lnTo>
                  <a:pt x="291" y="305"/>
                </a:lnTo>
                <a:lnTo>
                  <a:pt x="295" y="290"/>
                </a:lnTo>
                <a:lnTo>
                  <a:pt x="298" y="285"/>
                </a:lnTo>
                <a:lnTo>
                  <a:pt x="300" y="284"/>
                </a:lnTo>
                <a:lnTo>
                  <a:pt x="300" y="284"/>
                </a:lnTo>
                <a:lnTo>
                  <a:pt x="308" y="285"/>
                </a:lnTo>
                <a:lnTo>
                  <a:pt x="317" y="287"/>
                </a:lnTo>
                <a:lnTo>
                  <a:pt x="330" y="287"/>
                </a:lnTo>
                <a:lnTo>
                  <a:pt x="335" y="287"/>
                </a:lnTo>
                <a:lnTo>
                  <a:pt x="340" y="284"/>
                </a:lnTo>
                <a:lnTo>
                  <a:pt x="340" y="284"/>
                </a:lnTo>
                <a:lnTo>
                  <a:pt x="342" y="280"/>
                </a:lnTo>
                <a:lnTo>
                  <a:pt x="345" y="275"/>
                </a:lnTo>
                <a:lnTo>
                  <a:pt x="347" y="268"/>
                </a:lnTo>
                <a:lnTo>
                  <a:pt x="349" y="260"/>
                </a:lnTo>
                <a:lnTo>
                  <a:pt x="350" y="248"/>
                </a:lnTo>
                <a:lnTo>
                  <a:pt x="350" y="242"/>
                </a:lnTo>
                <a:lnTo>
                  <a:pt x="350" y="242"/>
                </a:lnTo>
                <a:lnTo>
                  <a:pt x="354" y="232"/>
                </a:lnTo>
                <a:lnTo>
                  <a:pt x="354" y="232"/>
                </a:lnTo>
                <a:lnTo>
                  <a:pt x="354" y="222"/>
                </a:lnTo>
                <a:lnTo>
                  <a:pt x="354" y="217"/>
                </a:lnTo>
                <a:lnTo>
                  <a:pt x="354" y="209"/>
                </a:lnTo>
                <a:lnTo>
                  <a:pt x="354" y="209"/>
                </a:lnTo>
                <a:lnTo>
                  <a:pt x="359" y="208"/>
                </a:lnTo>
                <a:lnTo>
                  <a:pt x="362" y="207"/>
                </a:lnTo>
                <a:lnTo>
                  <a:pt x="364" y="204"/>
                </a:lnTo>
                <a:lnTo>
                  <a:pt x="365" y="203"/>
                </a:lnTo>
                <a:lnTo>
                  <a:pt x="365" y="203"/>
                </a:lnTo>
                <a:lnTo>
                  <a:pt x="364" y="201"/>
                </a:lnTo>
                <a:lnTo>
                  <a:pt x="364" y="197"/>
                </a:lnTo>
                <a:lnTo>
                  <a:pt x="359" y="188"/>
                </a:lnTo>
                <a:lnTo>
                  <a:pt x="350" y="174"/>
                </a:lnTo>
                <a:lnTo>
                  <a:pt x="350" y="174"/>
                </a:lnTo>
                <a:lnTo>
                  <a:pt x="347" y="168"/>
                </a:lnTo>
                <a:lnTo>
                  <a:pt x="347" y="162"/>
                </a:lnTo>
                <a:lnTo>
                  <a:pt x="346" y="153"/>
                </a:lnTo>
                <a:lnTo>
                  <a:pt x="354" y="128"/>
                </a:lnTo>
                <a:lnTo>
                  <a:pt x="361" y="146"/>
                </a:lnTo>
                <a:lnTo>
                  <a:pt x="361" y="146"/>
                </a:lnTo>
                <a:lnTo>
                  <a:pt x="364" y="139"/>
                </a:lnTo>
                <a:lnTo>
                  <a:pt x="365" y="133"/>
                </a:lnTo>
                <a:lnTo>
                  <a:pt x="366" y="123"/>
                </a:lnTo>
                <a:lnTo>
                  <a:pt x="366" y="112"/>
                </a:lnTo>
                <a:lnTo>
                  <a:pt x="365" y="99"/>
                </a:lnTo>
                <a:lnTo>
                  <a:pt x="361" y="86"/>
                </a:lnTo>
                <a:lnTo>
                  <a:pt x="354" y="71"/>
                </a:lnTo>
                <a:lnTo>
                  <a:pt x="354" y="71"/>
                </a:lnTo>
                <a:lnTo>
                  <a:pt x="349" y="63"/>
                </a:lnTo>
                <a:lnTo>
                  <a:pt x="342" y="56"/>
                </a:lnTo>
                <a:lnTo>
                  <a:pt x="329" y="42"/>
                </a:lnTo>
                <a:lnTo>
                  <a:pt x="311" y="30"/>
                </a:lnTo>
                <a:lnTo>
                  <a:pt x="293" y="20"/>
                </a:lnTo>
                <a:lnTo>
                  <a:pt x="273" y="11"/>
                </a:lnTo>
                <a:lnTo>
                  <a:pt x="253" y="5"/>
                </a:lnTo>
                <a:lnTo>
                  <a:pt x="231" y="1"/>
                </a:lnTo>
                <a:lnTo>
                  <a:pt x="222" y="0"/>
                </a:lnTo>
                <a:lnTo>
                  <a:pt x="212" y="0"/>
                </a:lnTo>
                <a:lnTo>
                  <a:pt x="212" y="0"/>
                </a:lnTo>
                <a:lnTo>
                  <a:pt x="202" y="1"/>
                </a:lnTo>
                <a:lnTo>
                  <a:pt x="193" y="2"/>
                </a:lnTo>
                <a:lnTo>
                  <a:pt x="184" y="6"/>
                </a:lnTo>
                <a:lnTo>
                  <a:pt x="177" y="8"/>
                </a:lnTo>
                <a:lnTo>
                  <a:pt x="169" y="13"/>
                </a:lnTo>
                <a:lnTo>
                  <a:pt x="163" y="17"/>
                </a:lnTo>
                <a:lnTo>
                  <a:pt x="150" y="28"/>
                </a:lnTo>
                <a:lnTo>
                  <a:pt x="142" y="40"/>
                </a:lnTo>
                <a:lnTo>
                  <a:pt x="134" y="52"/>
                </a:lnTo>
                <a:lnTo>
                  <a:pt x="129" y="63"/>
                </a:lnTo>
                <a:lnTo>
                  <a:pt x="126" y="75"/>
                </a:lnTo>
                <a:lnTo>
                  <a:pt x="126" y="75"/>
                </a:lnTo>
                <a:lnTo>
                  <a:pt x="124" y="87"/>
                </a:lnTo>
                <a:lnTo>
                  <a:pt x="122" y="103"/>
                </a:lnTo>
                <a:lnTo>
                  <a:pt x="119" y="139"/>
                </a:lnTo>
                <a:lnTo>
                  <a:pt x="119" y="174"/>
                </a:lnTo>
                <a:lnTo>
                  <a:pt x="121" y="189"/>
                </a:lnTo>
                <a:lnTo>
                  <a:pt x="122" y="199"/>
                </a:lnTo>
                <a:lnTo>
                  <a:pt x="122" y="199"/>
                </a:lnTo>
                <a:lnTo>
                  <a:pt x="127" y="215"/>
                </a:lnTo>
                <a:lnTo>
                  <a:pt x="131" y="232"/>
                </a:lnTo>
                <a:lnTo>
                  <a:pt x="133" y="249"/>
                </a:lnTo>
                <a:lnTo>
                  <a:pt x="133" y="24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FEE31211-10FF-4E21-ADE0-9E4A6CEC322B}"/>
              </a:ext>
            </a:extLst>
          </p:cNvPr>
          <p:cNvSpPr>
            <a:spLocks/>
          </p:cNvSpPr>
          <p:nvPr/>
        </p:nvSpPr>
        <p:spPr bwMode="auto">
          <a:xfrm>
            <a:off x="1434995" y="3936070"/>
            <a:ext cx="1017917" cy="2337438"/>
          </a:xfrm>
          <a:custGeom>
            <a:avLst/>
            <a:gdLst>
              <a:gd name="T0" fmla="*/ 238 w 756"/>
              <a:gd name="T1" fmla="*/ 317 h 1736"/>
              <a:gd name="T2" fmla="*/ 250 w 756"/>
              <a:gd name="T3" fmla="*/ 263 h 1736"/>
              <a:gd name="T4" fmla="*/ 271 w 756"/>
              <a:gd name="T5" fmla="*/ 79 h 1736"/>
              <a:gd name="T6" fmla="*/ 327 w 756"/>
              <a:gd name="T7" fmla="*/ 5 h 1736"/>
              <a:gd name="T8" fmla="*/ 386 w 756"/>
              <a:gd name="T9" fmla="*/ 5 h 1736"/>
              <a:gd name="T10" fmla="*/ 458 w 756"/>
              <a:gd name="T11" fmla="*/ 33 h 1736"/>
              <a:gd name="T12" fmla="*/ 484 w 756"/>
              <a:gd name="T13" fmla="*/ 106 h 1736"/>
              <a:gd name="T14" fmla="*/ 478 w 756"/>
              <a:gd name="T15" fmla="*/ 179 h 1736"/>
              <a:gd name="T16" fmla="*/ 474 w 756"/>
              <a:gd name="T17" fmla="*/ 227 h 1736"/>
              <a:gd name="T18" fmla="*/ 453 w 756"/>
              <a:gd name="T19" fmla="*/ 283 h 1736"/>
              <a:gd name="T20" fmla="*/ 478 w 756"/>
              <a:gd name="T21" fmla="*/ 367 h 1736"/>
              <a:gd name="T22" fmla="*/ 543 w 756"/>
              <a:gd name="T23" fmla="*/ 407 h 1736"/>
              <a:gd name="T24" fmla="*/ 571 w 756"/>
              <a:gd name="T25" fmla="*/ 421 h 1736"/>
              <a:gd name="T26" fmla="*/ 549 w 756"/>
              <a:gd name="T27" fmla="*/ 431 h 1736"/>
              <a:gd name="T28" fmla="*/ 641 w 756"/>
              <a:gd name="T29" fmla="*/ 367 h 1736"/>
              <a:gd name="T30" fmla="*/ 595 w 756"/>
              <a:gd name="T31" fmla="*/ 463 h 1736"/>
              <a:gd name="T32" fmla="*/ 570 w 756"/>
              <a:gd name="T33" fmla="*/ 488 h 1736"/>
              <a:gd name="T34" fmla="*/ 555 w 756"/>
              <a:gd name="T35" fmla="*/ 518 h 1736"/>
              <a:gd name="T36" fmla="*/ 560 w 756"/>
              <a:gd name="T37" fmla="*/ 575 h 1736"/>
              <a:gd name="T38" fmla="*/ 627 w 756"/>
              <a:gd name="T39" fmla="*/ 740 h 1736"/>
              <a:gd name="T40" fmla="*/ 626 w 756"/>
              <a:gd name="T41" fmla="*/ 765 h 1736"/>
              <a:gd name="T42" fmla="*/ 695 w 756"/>
              <a:gd name="T43" fmla="*/ 878 h 1736"/>
              <a:gd name="T44" fmla="*/ 696 w 756"/>
              <a:gd name="T45" fmla="*/ 951 h 1736"/>
              <a:gd name="T46" fmla="*/ 672 w 756"/>
              <a:gd name="T47" fmla="*/ 956 h 1736"/>
              <a:gd name="T48" fmla="*/ 657 w 756"/>
              <a:gd name="T49" fmla="*/ 966 h 1736"/>
              <a:gd name="T50" fmla="*/ 630 w 756"/>
              <a:gd name="T51" fmla="*/ 959 h 1736"/>
              <a:gd name="T52" fmla="*/ 612 w 756"/>
              <a:gd name="T53" fmla="*/ 922 h 1736"/>
              <a:gd name="T54" fmla="*/ 599 w 756"/>
              <a:gd name="T55" fmla="*/ 865 h 1736"/>
              <a:gd name="T56" fmla="*/ 567 w 756"/>
              <a:gd name="T57" fmla="*/ 871 h 1736"/>
              <a:gd name="T58" fmla="*/ 516 w 756"/>
              <a:gd name="T59" fmla="*/ 807 h 1736"/>
              <a:gd name="T60" fmla="*/ 549 w 756"/>
              <a:gd name="T61" fmla="*/ 1030 h 1736"/>
              <a:gd name="T62" fmla="*/ 561 w 756"/>
              <a:gd name="T63" fmla="*/ 1161 h 1736"/>
              <a:gd name="T64" fmla="*/ 585 w 756"/>
              <a:gd name="T65" fmla="*/ 1316 h 1736"/>
              <a:gd name="T66" fmla="*/ 612 w 756"/>
              <a:gd name="T67" fmla="*/ 1527 h 1736"/>
              <a:gd name="T68" fmla="*/ 612 w 756"/>
              <a:gd name="T69" fmla="*/ 1598 h 1736"/>
              <a:gd name="T70" fmla="*/ 687 w 756"/>
              <a:gd name="T71" fmla="*/ 1633 h 1736"/>
              <a:gd name="T72" fmla="*/ 754 w 756"/>
              <a:gd name="T73" fmla="*/ 1654 h 1736"/>
              <a:gd name="T74" fmla="*/ 648 w 756"/>
              <a:gd name="T75" fmla="*/ 1689 h 1736"/>
              <a:gd name="T76" fmla="*/ 515 w 756"/>
              <a:gd name="T77" fmla="*/ 1690 h 1736"/>
              <a:gd name="T78" fmla="*/ 518 w 756"/>
              <a:gd name="T79" fmla="*/ 1632 h 1736"/>
              <a:gd name="T80" fmla="*/ 499 w 756"/>
              <a:gd name="T81" fmla="*/ 1563 h 1736"/>
              <a:gd name="T82" fmla="*/ 430 w 756"/>
              <a:gd name="T83" fmla="*/ 1569 h 1736"/>
              <a:gd name="T84" fmla="*/ 371 w 756"/>
              <a:gd name="T85" fmla="*/ 1552 h 1736"/>
              <a:gd name="T86" fmla="*/ 256 w 756"/>
              <a:gd name="T87" fmla="*/ 1565 h 1736"/>
              <a:gd name="T88" fmla="*/ 192 w 756"/>
              <a:gd name="T89" fmla="*/ 1575 h 1736"/>
              <a:gd name="T90" fmla="*/ 164 w 756"/>
              <a:gd name="T91" fmla="*/ 1565 h 1736"/>
              <a:gd name="T92" fmla="*/ 135 w 756"/>
              <a:gd name="T93" fmla="*/ 1625 h 1736"/>
              <a:gd name="T94" fmla="*/ 171 w 756"/>
              <a:gd name="T95" fmla="*/ 1700 h 1736"/>
              <a:gd name="T96" fmla="*/ 184 w 756"/>
              <a:gd name="T97" fmla="*/ 1725 h 1736"/>
              <a:gd name="T98" fmla="*/ 154 w 756"/>
              <a:gd name="T99" fmla="*/ 1735 h 1736"/>
              <a:gd name="T100" fmla="*/ 60 w 756"/>
              <a:gd name="T101" fmla="*/ 1681 h 1736"/>
              <a:gd name="T102" fmla="*/ 22 w 756"/>
              <a:gd name="T103" fmla="*/ 1625 h 1736"/>
              <a:gd name="T104" fmla="*/ 12 w 756"/>
              <a:gd name="T105" fmla="*/ 1554 h 1736"/>
              <a:gd name="T106" fmla="*/ 69 w 756"/>
              <a:gd name="T107" fmla="*/ 1496 h 1736"/>
              <a:gd name="T108" fmla="*/ 119 w 756"/>
              <a:gd name="T109" fmla="*/ 1402 h 1736"/>
              <a:gd name="T110" fmla="*/ 182 w 756"/>
              <a:gd name="T111" fmla="*/ 1185 h 1736"/>
              <a:gd name="T112" fmla="*/ 221 w 756"/>
              <a:gd name="T113" fmla="*/ 1034 h 1736"/>
              <a:gd name="T114" fmla="*/ 217 w 756"/>
              <a:gd name="T115" fmla="*/ 803 h 1736"/>
              <a:gd name="T116" fmla="*/ 200 w 756"/>
              <a:gd name="T117" fmla="*/ 560 h 1736"/>
              <a:gd name="T118" fmla="*/ 232 w 756"/>
              <a:gd name="T119" fmla="*/ 423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6" h="1736">
                <a:moveTo>
                  <a:pt x="271" y="310"/>
                </a:moveTo>
                <a:lnTo>
                  <a:pt x="271" y="310"/>
                </a:lnTo>
                <a:lnTo>
                  <a:pt x="267" y="312"/>
                </a:lnTo>
                <a:lnTo>
                  <a:pt x="258" y="316"/>
                </a:lnTo>
                <a:lnTo>
                  <a:pt x="252" y="317"/>
                </a:lnTo>
                <a:lnTo>
                  <a:pt x="247" y="318"/>
                </a:lnTo>
                <a:lnTo>
                  <a:pt x="242" y="318"/>
                </a:lnTo>
                <a:lnTo>
                  <a:pt x="238" y="317"/>
                </a:lnTo>
                <a:lnTo>
                  <a:pt x="238" y="317"/>
                </a:lnTo>
                <a:lnTo>
                  <a:pt x="237" y="313"/>
                </a:lnTo>
                <a:lnTo>
                  <a:pt x="236" y="310"/>
                </a:lnTo>
                <a:lnTo>
                  <a:pt x="237" y="305"/>
                </a:lnTo>
                <a:lnTo>
                  <a:pt x="240" y="298"/>
                </a:lnTo>
                <a:lnTo>
                  <a:pt x="245" y="283"/>
                </a:lnTo>
                <a:lnTo>
                  <a:pt x="247" y="273"/>
                </a:lnTo>
                <a:lnTo>
                  <a:pt x="250" y="263"/>
                </a:lnTo>
                <a:lnTo>
                  <a:pt x="250" y="263"/>
                </a:lnTo>
                <a:lnTo>
                  <a:pt x="253" y="230"/>
                </a:lnTo>
                <a:lnTo>
                  <a:pt x="257" y="181"/>
                </a:lnTo>
                <a:lnTo>
                  <a:pt x="262" y="131"/>
                </a:lnTo>
                <a:lnTo>
                  <a:pt x="265" y="109"/>
                </a:lnTo>
                <a:lnTo>
                  <a:pt x="267" y="93"/>
                </a:lnTo>
                <a:lnTo>
                  <a:pt x="267" y="93"/>
                </a:lnTo>
                <a:lnTo>
                  <a:pt x="271" y="79"/>
                </a:lnTo>
                <a:lnTo>
                  <a:pt x="275" y="65"/>
                </a:lnTo>
                <a:lnTo>
                  <a:pt x="281" y="51"/>
                </a:lnTo>
                <a:lnTo>
                  <a:pt x="287" y="38"/>
                </a:lnTo>
                <a:lnTo>
                  <a:pt x="296" y="27"/>
                </a:lnTo>
                <a:lnTo>
                  <a:pt x="307" y="17"/>
                </a:lnTo>
                <a:lnTo>
                  <a:pt x="313" y="13"/>
                </a:lnTo>
                <a:lnTo>
                  <a:pt x="319" y="9"/>
                </a:lnTo>
                <a:lnTo>
                  <a:pt x="327" y="5"/>
                </a:lnTo>
                <a:lnTo>
                  <a:pt x="334" y="4"/>
                </a:lnTo>
                <a:lnTo>
                  <a:pt x="334" y="4"/>
                </a:lnTo>
                <a:lnTo>
                  <a:pt x="349" y="2"/>
                </a:lnTo>
                <a:lnTo>
                  <a:pt x="362" y="0"/>
                </a:lnTo>
                <a:lnTo>
                  <a:pt x="371" y="0"/>
                </a:lnTo>
                <a:lnTo>
                  <a:pt x="378" y="2"/>
                </a:lnTo>
                <a:lnTo>
                  <a:pt x="383" y="4"/>
                </a:lnTo>
                <a:lnTo>
                  <a:pt x="386" y="5"/>
                </a:lnTo>
                <a:lnTo>
                  <a:pt x="388" y="8"/>
                </a:lnTo>
                <a:lnTo>
                  <a:pt x="388" y="8"/>
                </a:lnTo>
                <a:lnTo>
                  <a:pt x="400" y="9"/>
                </a:lnTo>
                <a:lnTo>
                  <a:pt x="413" y="13"/>
                </a:lnTo>
                <a:lnTo>
                  <a:pt x="428" y="17"/>
                </a:lnTo>
                <a:lnTo>
                  <a:pt x="443" y="24"/>
                </a:lnTo>
                <a:lnTo>
                  <a:pt x="450" y="28"/>
                </a:lnTo>
                <a:lnTo>
                  <a:pt x="458" y="33"/>
                </a:lnTo>
                <a:lnTo>
                  <a:pt x="464" y="39"/>
                </a:lnTo>
                <a:lnTo>
                  <a:pt x="469" y="45"/>
                </a:lnTo>
                <a:lnTo>
                  <a:pt x="474" y="53"/>
                </a:lnTo>
                <a:lnTo>
                  <a:pt x="478" y="60"/>
                </a:lnTo>
                <a:lnTo>
                  <a:pt x="478" y="60"/>
                </a:lnTo>
                <a:lnTo>
                  <a:pt x="481" y="78"/>
                </a:lnTo>
                <a:lnTo>
                  <a:pt x="484" y="93"/>
                </a:lnTo>
                <a:lnTo>
                  <a:pt x="484" y="106"/>
                </a:lnTo>
                <a:lnTo>
                  <a:pt x="484" y="119"/>
                </a:lnTo>
                <a:lnTo>
                  <a:pt x="483" y="136"/>
                </a:lnTo>
                <a:lnTo>
                  <a:pt x="480" y="142"/>
                </a:lnTo>
                <a:lnTo>
                  <a:pt x="480" y="142"/>
                </a:lnTo>
                <a:lnTo>
                  <a:pt x="479" y="156"/>
                </a:lnTo>
                <a:lnTo>
                  <a:pt x="478" y="167"/>
                </a:lnTo>
                <a:lnTo>
                  <a:pt x="478" y="179"/>
                </a:lnTo>
                <a:lnTo>
                  <a:pt x="478" y="179"/>
                </a:lnTo>
                <a:lnTo>
                  <a:pt x="480" y="199"/>
                </a:lnTo>
                <a:lnTo>
                  <a:pt x="484" y="217"/>
                </a:lnTo>
                <a:lnTo>
                  <a:pt x="484" y="217"/>
                </a:lnTo>
                <a:lnTo>
                  <a:pt x="484" y="220"/>
                </a:lnTo>
                <a:lnTo>
                  <a:pt x="483" y="222"/>
                </a:lnTo>
                <a:lnTo>
                  <a:pt x="479" y="226"/>
                </a:lnTo>
                <a:lnTo>
                  <a:pt x="475" y="227"/>
                </a:lnTo>
                <a:lnTo>
                  <a:pt x="474" y="227"/>
                </a:lnTo>
                <a:lnTo>
                  <a:pt x="474" y="227"/>
                </a:lnTo>
                <a:lnTo>
                  <a:pt x="473" y="248"/>
                </a:lnTo>
                <a:lnTo>
                  <a:pt x="470" y="263"/>
                </a:lnTo>
                <a:lnTo>
                  <a:pt x="469" y="270"/>
                </a:lnTo>
                <a:lnTo>
                  <a:pt x="467" y="275"/>
                </a:lnTo>
                <a:lnTo>
                  <a:pt x="467" y="275"/>
                </a:lnTo>
                <a:lnTo>
                  <a:pt x="460" y="280"/>
                </a:lnTo>
                <a:lnTo>
                  <a:pt x="453" y="283"/>
                </a:lnTo>
                <a:lnTo>
                  <a:pt x="445" y="287"/>
                </a:lnTo>
                <a:lnTo>
                  <a:pt x="442" y="288"/>
                </a:lnTo>
                <a:lnTo>
                  <a:pt x="442" y="288"/>
                </a:lnTo>
                <a:lnTo>
                  <a:pt x="424" y="292"/>
                </a:lnTo>
                <a:lnTo>
                  <a:pt x="417" y="310"/>
                </a:lnTo>
                <a:lnTo>
                  <a:pt x="417" y="310"/>
                </a:lnTo>
                <a:lnTo>
                  <a:pt x="478" y="367"/>
                </a:lnTo>
                <a:lnTo>
                  <a:pt x="478" y="367"/>
                </a:lnTo>
                <a:lnTo>
                  <a:pt x="484" y="373"/>
                </a:lnTo>
                <a:lnTo>
                  <a:pt x="490" y="381"/>
                </a:lnTo>
                <a:lnTo>
                  <a:pt x="501" y="397"/>
                </a:lnTo>
                <a:lnTo>
                  <a:pt x="513" y="417"/>
                </a:lnTo>
                <a:lnTo>
                  <a:pt x="520" y="419"/>
                </a:lnTo>
                <a:lnTo>
                  <a:pt x="520" y="419"/>
                </a:lnTo>
                <a:lnTo>
                  <a:pt x="533" y="412"/>
                </a:lnTo>
                <a:lnTo>
                  <a:pt x="543" y="407"/>
                </a:lnTo>
                <a:lnTo>
                  <a:pt x="548" y="406"/>
                </a:lnTo>
                <a:lnTo>
                  <a:pt x="551" y="406"/>
                </a:lnTo>
                <a:lnTo>
                  <a:pt x="551" y="406"/>
                </a:lnTo>
                <a:lnTo>
                  <a:pt x="559" y="409"/>
                </a:lnTo>
                <a:lnTo>
                  <a:pt x="564" y="413"/>
                </a:lnTo>
                <a:lnTo>
                  <a:pt x="570" y="419"/>
                </a:lnTo>
                <a:lnTo>
                  <a:pt x="570" y="419"/>
                </a:lnTo>
                <a:lnTo>
                  <a:pt x="571" y="421"/>
                </a:lnTo>
                <a:lnTo>
                  <a:pt x="571" y="422"/>
                </a:lnTo>
                <a:lnTo>
                  <a:pt x="566" y="423"/>
                </a:lnTo>
                <a:lnTo>
                  <a:pt x="566" y="423"/>
                </a:lnTo>
                <a:lnTo>
                  <a:pt x="549" y="427"/>
                </a:lnTo>
                <a:lnTo>
                  <a:pt x="549" y="427"/>
                </a:lnTo>
                <a:lnTo>
                  <a:pt x="548" y="428"/>
                </a:lnTo>
                <a:lnTo>
                  <a:pt x="548" y="429"/>
                </a:lnTo>
                <a:lnTo>
                  <a:pt x="549" y="431"/>
                </a:lnTo>
                <a:lnTo>
                  <a:pt x="566" y="434"/>
                </a:lnTo>
                <a:lnTo>
                  <a:pt x="630" y="371"/>
                </a:lnTo>
                <a:lnTo>
                  <a:pt x="630" y="371"/>
                </a:lnTo>
                <a:lnTo>
                  <a:pt x="631" y="367"/>
                </a:lnTo>
                <a:lnTo>
                  <a:pt x="632" y="367"/>
                </a:lnTo>
                <a:lnTo>
                  <a:pt x="634" y="367"/>
                </a:lnTo>
                <a:lnTo>
                  <a:pt x="634" y="367"/>
                </a:lnTo>
                <a:lnTo>
                  <a:pt x="641" y="367"/>
                </a:lnTo>
                <a:lnTo>
                  <a:pt x="656" y="368"/>
                </a:lnTo>
                <a:lnTo>
                  <a:pt x="671" y="369"/>
                </a:lnTo>
                <a:lnTo>
                  <a:pt x="676" y="371"/>
                </a:lnTo>
                <a:lnTo>
                  <a:pt x="676" y="371"/>
                </a:lnTo>
                <a:lnTo>
                  <a:pt x="676" y="372"/>
                </a:lnTo>
                <a:lnTo>
                  <a:pt x="676" y="376"/>
                </a:lnTo>
                <a:lnTo>
                  <a:pt x="676" y="381"/>
                </a:lnTo>
                <a:lnTo>
                  <a:pt x="595" y="463"/>
                </a:lnTo>
                <a:lnTo>
                  <a:pt x="595" y="463"/>
                </a:lnTo>
                <a:lnTo>
                  <a:pt x="589" y="464"/>
                </a:lnTo>
                <a:lnTo>
                  <a:pt x="584" y="467"/>
                </a:lnTo>
                <a:lnTo>
                  <a:pt x="584" y="467"/>
                </a:lnTo>
                <a:lnTo>
                  <a:pt x="580" y="475"/>
                </a:lnTo>
                <a:lnTo>
                  <a:pt x="575" y="482"/>
                </a:lnTo>
                <a:lnTo>
                  <a:pt x="570" y="488"/>
                </a:lnTo>
                <a:lnTo>
                  <a:pt x="570" y="488"/>
                </a:lnTo>
                <a:lnTo>
                  <a:pt x="559" y="493"/>
                </a:lnTo>
                <a:lnTo>
                  <a:pt x="555" y="494"/>
                </a:lnTo>
                <a:lnTo>
                  <a:pt x="551" y="494"/>
                </a:lnTo>
                <a:lnTo>
                  <a:pt x="551" y="494"/>
                </a:lnTo>
                <a:lnTo>
                  <a:pt x="551" y="495"/>
                </a:lnTo>
                <a:lnTo>
                  <a:pt x="551" y="498"/>
                </a:lnTo>
                <a:lnTo>
                  <a:pt x="554" y="507"/>
                </a:lnTo>
                <a:lnTo>
                  <a:pt x="555" y="518"/>
                </a:lnTo>
                <a:lnTo>
                  <a:pt x="555" y="527"/>
                </a:lnTo>
                <a:lnTo>
                  <a:pt x="555" y="527"/>
                </a:lnTo>
                <a:lnTo>
                  <a:pt x="555" y="543"/>
                </a:lnTo>
                <a:lnTo>
                  <a:pt x="555" y="552"/>
                </a:lnTo>
                <a:lnTo>
                  <a:pt x="555" y="555"/>
                </a:lnTo>
                <a:lnTo>
                  <a:pt x="555" y="555"/>
                </a:lnTo>
                <a:lnTo>
                  <a:pt x="559" y="568"/>
                </a:lnTo>
                <a:lnTo>
                  <a:pt x="560" y="575"/>
                </a:lnTo>
                <a:lnTo>
                  <a:pt x="559" y="580"/>
                </a:lnTo>
                <a:lnTo>
                  <a:pt x="559" y="580"/>
                </a:lnTo>
                <a:lnTo>
                  <a:pt x="560" y="585"/>
                </a:lnTo>
                <a:lnTo>
                  <a:pt x="565" y="599"/>
                </a:lnTo>
                <a:lnTo>
                  <a:pt x="584" y="641"/>
                </a:lnTo>
                <a:lnTo>
                  <a:pt x="616" y="715"/>
                </a:lnTo>
                <a:lnTo>
                  <a:pt x="616" y="715"/>
                </a:lnTo>
                <a:lnTo>
                  <a:pt x="627" y="740"/>
                </a:lnTo>
                <a:lnTo>
                  <a:pt x="631" y="749"/>
                </a:lnTo>
                <a:lnTo>
                  <a:pt x="631" y="752"/>
                </a:lnTo>
                <a:lnTo>
                  <a:pt x="630" y="755"/>
                </a:lnTo>
                <a:lnTo>
                  <a:pt x="630" y="755"/>
                </a:lnTo>
                <a:lnTo>
                  <a:pt x="629" y="759"/>
                </a:lnTo>
                <a:lnTo>
                  <a:pt x="627" y="762"/>
                </a:lnTo>
                <a:lnTo>
                  <a:pt x="626" y="765"/>
                </a:lnTo>
                <a:lnTo>
                  <a:pt x="626" y="765"/>
                </a:lnTo>
                <a:lnTo>
                  <a:pt x="647" y="795"/>
                </a:lnTo>
                <a:lnTo>
                  <a:pt x="670" y="826"/>
                </a:lnTo>
                <a:lnTo>
                  <a:pt x="670" y="836"/>
                </a:lnTo>
                <a:lnTo>
                  <a:pt x="670" y="836"/>
                </a:lnTo>
                <a:lnTo>
                  <a:pt x="681" y="855"/>
                </a:lnTo>
                <a:lnTo>
                  <a:pt x="690" y="870"/>
                </a:lnTo>
                <a:lnTo>
                  <a:pt x="693" y="875"/>
                </a:lnTo>
                <a:lnTo>
                  <a:pt x="695" y="878"/>
                </a:lnTo>
                <a:lnTo>
                  <a:pt x="695" y="878"/>
                </a:lnTo>
                <a:lnTo>
                  <a:pt x="696" y="898"/>
                </a:lnTo>
                <a:lnTo>
                  <a:pt x="697" y="911"/>
                </a:lnTo>
                <a:lnTo>
                  <a:pt x="697" y="922"/>
                </a:lnTo>
                <a:lnTo>
                  <a:pt x="697" y="922"/>
                </a:lnTo>
                <a:lnTo>
                  <a:pt x="698" y="939"/>
                </a:lnTo>
                <a:lnTo>
                  <a:pt x="697" y="948"/>
                </a:lnTo>
                <a:lnTo>
                  <a:pt x="696" y="951"/>
                </a:lnTo>
                <a:lnTo>
                  <a:pt x="695" y="953"/>
                </a:lnTo>
                <a:lnTo>
                  <a:pt x="695" y="953"/>
                </a:lnTo>
                <a:lnTo>
                  <a:pt x="688" y="957"/>
                </a:lnTo>
                <a:lnTo>
                  <a:pt x="681" y="958"/>
                </a:lnTo>
                <a:lnTo>
                  <a:pt x="676" y="958"/>
                </a:lnTo>
                <a:lnTo>
                  <a:pt x="672" y="957"/>
                </a:lnTo>
                <a:lnTo>
                  <a:pt x="672" y="957"/>
                </a:lnTo>
                <a:lnTo>
                  <a:pt x="672" y="956"/>
                </a:lnTo>
                <a:lnTo>
                  <a:pt x="670" y="954"/>
                </a:lnTo>
                <a:lnTo>
                  <a:pt x="666" y="954"/>
                </a:lnTo>
                <a:lnTo>
                  <a:pt x="662" y="957"/>
                </a:lnTo>
                <a:lnTo>
                  <a:pt x="662" y="957"/>
                </a:lnTo>
                <a:lnTo>
                  <a:pt x="660" y="961"/>
                </a:lnTo>
                <a:lnTo>
                  <a:pt x="658" y="963"/>
                </a:lnTo>
                <a:lnTo>
                  <a:pt x="657" y="964"/>
                </a:lnTo>
                <a:lnTo>
                  <a:pt x="657" y="966"/>
                </a:lnTo>
                <a:lnTo>
                  <a:pt x="651" y="964"/>
                </a:lnTo>
                <a:lnTo>
                  <a:pt x="651" y="964"/>
                </a:lnTo>
                <a:lnTo>
                  <a:pt x="641" y="962"/>
                </a:lnTo>
                <a:lnTo>
                  <a:pt x="639" y="962"/>
                </a:lnTo>
                <a:lnTo>
                  <a:pt x="637" y="961"/>
                </a:lnTo>
                <a:lnTo>
                  <a:pt x="637" y="961"/>
                </a:lnTo>
                <a:lnTo>
                  <a:pt x="635" y="959"/>
                </a:lnTo>
                <a:lnTo>
                  <a:pt x="630" y="959"/>
                </a:lnTo>
                <a:lnTo>
                  <a:pt x="625" y="959"/>
                </a:lnTo>
                <a:lnTo>
                  <a:pt x="620" y="957"/>
                </a:lnTo>
                <a:lnTo>
                  <a:pt x="620" y="957"/>
                </a:lnTo>
                <a:lnTo>
                  <a:pt x="616" y="956"/>
                </a:lnTo>
                <a:lnTo>
                  <a:pt x="614" y="956"/>
                </a:lnTo>
                <a:lnTo>
                  <a:pt x="612" y="954"/>
                </a:lnTo>
                <a:lnTo>
                  <a:pt x="612" y="949"/>
                </a:lnTo>
                <a:lnTo>
                  <a:pt x="612" y="922"/>
                </a:lnTo>
                <a:lnTo>
                  <a:pt x="612" y="922"/>
                </a:lnTo>
                <a:lnTo>
                  <a:pt x="611" y="901"/>
                </a:lnTo>
                <a:lnTo>
                  <a:pt x="610" y="890"/>
                </a:lnTo>
                <a:lnTo>
                  <a:pt x="609" y="882"/>
                </a:lnTo>
                <a:lnTo>
                  <a:pt x="609" y="882"/>
                </a:lnTo>
                <a:lnTo>
                  <a:pt x="602" y="872"/>
                </a:lnTo>
                <a:lnTo>
                  <a:pt x="599" y="865"/>
                </a:lnTo>
                <a:lnTo>
                  <a:pt x="599" y="865"/>
                </a:lnTo>
                <a:lnTo>
                  <a:pt x="587" y="866"/>
                </a:lnTo>
                <a:lnTo>
                  <a:pt x="574" y="868"/>
                </a:lnTo>
                <a:lnTo>
                  <a:pt x="574" y="868"/>
                </a:lnTo>
                <a:lnTo>
                  <a:pt x="571" y="868"/>
                </a:lnTo>
                <a:lnTo>
                  <a:pt x="571" y="870"/>
                </a:lnTo>
                <a:lnTo>
                  <a:pt x="570" y="872"/>
                </a:lnTo>
                <a:lnTo>
                  <a:pt x="569" y="872"/>
                </a:lnTo>
                <a:lnTo>
                  <a:pt x="567" y="871"/>
                </a:lnTo>
                <a:lnTo>
                  <a:pt x="562" y="865"/>
                </a:lnTo>
                <a:lnTo>
                  <a:pt x="562" y="865"/>
                </a:lnTo>
                <a:lnTo>
                  <a:pt x="545" y="842"/>
                </a:lnTo>
                <a:lnTo>
                  <a:pt x="534" y="828"/>
                </a:lnTo>
                <a:lnTo>
                  <a:pt x="534" y="828"/>
                </a:lnTo>
                <a:lnTo>
                  <a:pt x="525" y="818"/>
                </a:lnTo>
                <a:lnTo>
                  <a:pt x="519" y="812"/>
                </a:lnTo>
                <a:lnTo>
                  <a:pt x="516" y="807"/>
                </a:lnTo>
                <a:lnTo>
                  <a:pt x="516" y="807"/>
                </a:lnTo>
                <a:lnTo>
                  <a:pt x="511" y="802"/>
                </a:lnTo>
                <a:lnTo>
                  <a:pt x="500" y="792"/>
                </a:lnTo>
                <a:lnTo>
                  <a:pt x="484" y="780"/>
                </a:lnTo>
                <a:lnTo>
                  <a:pt x="516" y="882"/>
                </a:lnTo>
                <a:lnTo>
                  <a:pt x="516" y="882"/>
                </a:lnTo>
                <a:lnTo>
                  <a:pt x="535" y="967"/>
                </a:lnTo>
                <a:lnTo>
                  <a:pt x="549" y="1030"/>
                </a:lnTo>
                <a:lnTo>
                  <a:pt x="554" y="1055"/>
                </a:lnTo>
                <a:lnTo>
                  <a:pt x="555" y="1070"/>
                </a:lnTo>
                <a:lnTo>
                  <a:pt x="555" y="1070"/>
                </a:lnTo>
                <a:lnTo>
                  <a:pt x="555" y="1093"/>
                </a:lnTo>
                <a:lnTo>
                  <a:pt x="555" y="1118"/>
                </a:lnTo>
                <a:lnTo>
                  <a:pt x="556" y="1133"/>
                </a:lnTo>
                <a:lnTo>
                  <a:pt x="559" y="1146"/>
                </a:lnTo>
                <a:lnTo>
                  <a:pt x="561" y="1161"/>
                </a:lnTo>
                <a:lnTo>
                  <a:pt x="566" y="1178"/>
                </a:lnTo>
                <a:lnTo>
                  <a:pt x="566" y="1178"/>
                </a:lnTo>
                <a:lnTo>
                  <a:pt x="575" y="1205"/>
                </a:lnTo>
                <a:lnTo>
                  <a:pt x="580" y="1226"/>
                </a:lnTo>
                <a:lnTo>
                  <a:pt x="582" y="1247"/>
                </a:lnTo>
                <a:lnTo>
                  <a:pt x="584" y="1274"/>
                </a:lnTo>
                <a:lnTo>
                  <a:pt x="584" y="1274"/>
                </a:lnTo>
                <a:lnTo>
                  <a:pt x="585" y="1316"/>
                </a:lnTo>
                <a:lnTo>
                  <a:pt x="587" y="1372"/>
                </a:lnTo>
                <a:lnTo>
                  <a:pt x="592" y="1427"/>
                </a:lnTo>
                <a:lnTo>
                  <a:pt x="595" y="1449"/>
                </a:lnTo>
                <a:lnTo>
                  <a:pt x="599" y="1466"/>
                </a:lnTo>
                <a:lnTo>
                  <a:pt x="599" y="1466"/>
                </a:lnTo>
                <a:lnTo>
                  <a:pt x="605" y="1489"/>
                </a:lnTo>
                <a:lnTo>
                  <a:pt x="609" y="1508"/>
                </a:lnTo>
                <a:lnTo>
                  <a:pt x="612" y="1527"/>
                </a:lnTo>
                <a:lnTo>
                  <a:pt x="599" y="1533"/>
                </a:lnTo>
                <a:lnTo>
                  <a:pt x="587" y="1544"/>
                </a:lnTo>
                <a:lnTo>
                  <a:pt x="587" y="1544"/>
                </a:lnTo>
                <a:lnTo>
                  <a:pt x="590" y="1552"/>
                </a:lnTo>
                <a:lnTo>
                  <a:pt x="596" y="1568"/>
                </a:lnTo>
                <a:lnTo>
                  <a:pt x="601" y="1579"/>
                </a:lnTo>
                <a:lnTo>
                  <a:pt x="606" y="1588"/>
                </a:lnTo>
                <a:lnTo>
                  <a:pt x="612" y="1598"/>
                </a:lnTo>
                <a:lnTo>
                  <a:pt x="620" y="1604"/>
                </a:lnTo>
                <a:lnTo>
                  <a:pt x="620" y="1604"/>
                </a:lnTo>
                <a:lnTo>
                  <a:pt x="627" y="1610"/>
                </a:lnTo>
                <a:lnTo>
                  <a:pt x="637" y="1615"/>
                </a:lnTo>
                <a:lnTo>
                  <a:pt x="657" y="1623"/>
                </a:lnTo>
                <a:lnTo>
                  <a:pt x="676" y="1629"/>
                </a:lnTo>
                <a:lnTo>
                  <a:pt x="687" y="1633"/>
                </a:lnTo>
                <a:lnTo>
                  <a:pt x="687" y="1633"/>
                </a:lnTo>
                <a:lnTo>
                  <a:pt x="701" y="1635"/>
                </a:lnTo>
                <a:lnTo>
                  <a:pt x="723" y="1640"/>
                </a:lnTo>
                <a:lnTo>
                  <a:pt x="734" y="1643"/>
                </a:lnTo>
                <a:lnTo>
                  <a:pt x="744" y="1645"/>
                </a:lnTo>
                <a:lnTo>
                  <a:pt x="752" y="1650"/>
                </a:lnTo>
                <a:lnTo>
                  <a:pt x="753" y="1651"/>
                </a:lnTo>
                <a:lnTo>
                  <a:pt x="754" y="1654"/>
                </a:lnTo>
                <a:lnTo>
                  <a:pt x="754" y="1654"/>
                </a:lnTo>
                <a:lnTo>
                  <a:pt x="756" y="1664"/>
                </a:lnTo>
                <a:lnTo>
                  <a:pt x="754" y="1673"/>
                </a:lnTo>
                <a:lnTo>
                  <a:pt x="753" y="1676"/>
                </a:lnTo>
                <a:lnTo>
                  <a:pt x="751" y="1679"/>
                </a:lnTo>
                <a:lnTo>
                  <a:pt x="748" y="1681"/>
                </a:lnTo>
                <a:lnTo>
                  <a:pt x="744" y="1683"/>
                </a:lnTo>
                <a:lnTo>
                  <a:pt x="744" y="1683"/>
                </a:lnTo>
                <a:lnTo>
                  <a:pt x="648" y="1689"/>
                </a:lnTo>
                <a:lnTo>
                  <a:pt x="585" y="1693"/>
                </a:lnTo>
                <a:lnTo>
                  <a:pt x="549" y="1694"/>
                </a:lnTo>
                <a:lnTo>
                  <a:pt x="549" y="1694"/>
                </a:lnTo>
                <a:lnTo>
                  <a:pt x="536" y="1694"/>
                </a:lnTo>
                <a:lnTo>
                  <a:pt x="526" y="1694"/>
                </a:lnTo>
                <a:lnTo>
                  <a:pt x="523" y="1693"/>
                </a:lnTo>
                <a:lnTo>
                  <a:pt x="519" y="1691"/>
                </a:lnTo>
                <a:lnTo>
                  <a:pt x="515" y="1690"/>
                </a:lnTo>
                <a:lnTo>
                  <a:pt x="513" y="1686"/>
                </a:lnTo>
                <a:lnTo>
                  <a:pt x="513" y="1686"/>
                </a:lnTo>
                <a:lnTo>
                  <a:pt x="511" y="1681"/>
                </a:lnTo>
                <a:lnTo>
                  <a:pt x="510" y="1675"/>
                </a:lnTo>
                <a:lnTo>
                  <a:pt x="511" y="1661"/>
                </a:lnTo>
                <a:lnTo>
                  <a:pt x="516" y="1637"/>
                </a:lnTo>
                <a:lnTo>
                  <a:pt x="516" y="1637"/>
                </a:lnTo>
                <a:lnTo>
                  <a:pt x="518" y="1632"/>
                </a:lnTo>
                <a:lnTo>
                  <a:pt x="519" y="1630"/>
                </a:lnTo>
                <a:lnTo>
                  <a:pt x="520" y="1629"/>
                </a:lnTo>
                <a:lnTo>
                  <a:pt x="520" y="1623"/>
                </a:lnTo>
                <a:lnTo>
                  <a:pt x="520" y="1623"/>
                </a:lnTo>
                <a:lnTo>
                  <a:pt x="513" y="1554"/>
                </a:lnTo>
                <a:lnTo>
                  <a:pt x="513" y="1554"/>
                </a:lnTo>
                <a:lnTo>
                  <a:pt x="505" y="1559"/>
                </a:lnTo>
                <a:lnTo>
                  <a:pt x="499" y="1563"/>
                </a:lnTo>
                <a:lnTo>
                  <a:pt x="491" y="1565"/>
                </a:lnTo>
                <a:lnTo>
                  <a:pt x="491" y="1565"/>
                </a:lnTo>
                <a:lnTo>
                  <a:pt x="481" y="1568"/>
                </a:lnTo>
                <a:lnTo>
                  <a:pt x="465" y="1572"/>
                </a:lnTo>
                <a:lnTo>
                  <a:pt x="457" y="1572"/>
                </a:lnTo>
                <a:lnTo>
                  <a:pt x="448" y="1572"/>
                </a:lnTo>
                <a:lnTo>
                  <a:pt x="439" y="1572"/>
                </a:lnTo>
                <a:lnTo>
                  <a:pt x="430" y="1569"/>
                </a:lnTo>
                <a:lnTo>
                  <a:pt x="430" y="1569"/>
                </a:lnTo>
                <a:lnTo>
                  <a:pt x="418" y="1563"/>
                </a:lnTo>
                <a:lnTo>
                  <a:pt x="407" y="1558"/>
                </a:lnTo>
                <a:lnTo>
                  <a:pt x="400" y="1555"/>
                </a:lnTo>
                <a:lnTo>
                  <a:pt x="393" y="1553"/>
                </a:lnTo>
                <a:lnTo>
                  <a:pt x="383" y="1552"/>
                </a:lnTo>
                <a:lnTo>
                  <a:pt x="371" y="1552"/>
                </a:lnTo>
                <a:lnTo>
                  <a:pt x="371" y="1552"/>
                </a:lnTo>
                <a:lnTo>
                  <a:pt x="346" y="1550"/>
                </a:lnTo>
                <a:lnTo>
                  <a:pt x="324" y="1550"/>
                </a:lnTo>
                <a:lnTo>
                  <a:pt x="314" y="1550"/>
                </a:lnTo>
                <a:lnTo>
                  <a:pt x="303" y="1552"/>
                </a:lnTo>
                <a:lnTo>
                  <a:pt x="292" y="1554"/>
                </a:lnTo>
                <a:lnTo>
                  <a:pt x="278" y="1558"/>
                </a:lnTo>
                <a:lnTo>
                  <a:pt x="278" y="1558"/>
                </a:lnTo>
                <a:lnTo>
                  <a:pt x="256" y="1565"/>
                </a:lnTo>
                <a:lnTo>
                  <a:pt x="243" y="1570"/>
                </a:lnTo>
                <a:lnTo>
                  <a:pt x="235" y="1573"/>
                </a:lnTo>
                <a:lnTo>
                  <a:pt x="225" y="1573"/>
                </a:lnTo>
                <a:lnTo>
                  <a:pt x="225" y="1573"/>
                </a:lnTo>
                <a:lnTo>
                  <a:pt x="214" y="1573"/>
                </a:lnTo>
                <a:lnTo>
                  <a:pt x="204" y="1574"/>
                </a:lnTo>
                <a:lnTo>
                  <a:pt x="197" y="1575"/>
                </a:lnTo>
                <a:lnTo>
                  <a:pt x="192" y="1575"/>
                </a:lnTo>
                <a:lnTo>
                  <a:pt x="192" y="1575"/>
                </a:lnTo>
                <a:lnTo>
                  <a:pt x="189" y="1573"/>
                </a:lnTo>
                <a:lnTo>
                  <a:pt x="181" y="1568"/>
                </a:lnTo>
                <a:lnTo>
                  <a:pt x="176" y="1565"/>
                </a:lnTo>
                <a:lnTo>
                  <a:pt x="172" y="1564"/>
                </a:lnTo>
                <a:lnTo>
                  <a:pt x="167" y="1564"/>
                </a:lnTo>
                <a:lnTo>
                  <a:pt x="164" y="1565"/>
                </a:lnTo>
                <a:lnTo>
                  <a:pt x="164" y="1565"/>
                </a:lnTo>
                <a:lnTo>
                  <a:pt x="157" y="1570"/>
                </a:lnTo>
                <a:lnTo>
                  <a:pt x="151" y="1578"/>
                </a:lnTo>
                <a:lnTo>
                  <a:pt x="146" y="1584"/>
                </a:lnTo>
                <a:lnTo>
                  <a:pt x="142" y="1590"/>
                </a:lnTo>
                <a:lnTo>
                  <a:pt x="142" y="1590"/>
                </a:lnTo>
                <a:lnTo>
                  <a:pt x="140" y="1600"/>
                </a:lnTo>
                <a:lnTo>
                  <a:pt x="135" y="1615"/>
                </a:lnTo>
                <a:lnTo>
                  <a:pt x="135" y="1625"/>
                </a:lnTo>
                <a:lnTo>
                  <a:pt x="135" y="1635"/>
                </a:lnTo>
                <a:lnTo>
                  <a:pt x="136" y="1645"/>
                </a:lnTo>
                <a:lnTo>
                  <a:pt x="139" y="1654"/>
                </a:lnTo>
                <a:lnTo>
                  <a:pt x="139" y="1654"/>
                </a:lnTo>
                <a:lnTo>
                  <a:pt x="149" y="1671"/>
                </a:lnTo>
                <a:lnTo>
                  <a:pt x="156" y="1684"/>
                </a:lnTo>
                <a:lnTo>
                  <a:pt x="165" y="1694"/>
                </a:lnTo>
                <a:lnTo>
                  <a:pt x="171" y="1700"/>
                </a:lnTo>
                <a:lnTo>
                  <a:pt x="171" y="1700"/>
                </a:lnTo>
                <a:lnTo>
                  <a:pt x="177" y="1704"/>
                </a:lnTo>
                <a:lnTo>
                  <a:pt x="181" y="1708"/>
                </a:lnTo>
                <a:lnTo>
                  <a:pt x="184" y="1713"/>
                </a:lnTo>
                <a:lnTo>
                  <a:pt x="186" y="1719"/>
                </a:lnTo>
                <a:lnTo>
                  <a:pt x="186" y="1719"/>
                </a:lnTo>
                <a:lnTo>
                  <a:pt x="185" y="1723"/>
                </a:lnTo>
                <a:lnTo>
                  <a:pt x="184" y="1725"/>
                </a:lnTo>
                <a:lnTo>
                  <a:pt x="182" y="1729"/>
                </a:lnTo>
                <a:lnTo>
                  <a:pt x="180" y="1731"/>
                </a:lnTo>
                <a:lnTo>
                  <a:pt x="176" y="1734"/>
                </a:lnTo>
                <a:lnTo>
                  <a:pt x="171" y="1735"/>
                </a:lnTo>
                <a:lnTo>
                  <a:pt x="166" y="1736"/>
                </a:lnTo>
                <a:lnTo>
                  <a:pt x="161" y="1736"/>
                </a:lnTo>
                <a:lnTo>
                  <a:pt x="161" y="1736"/>
                </a:lnTo>
                <a:lnTo>
                  <a:pt x="154" y="1735"/>
                </a:lnTo>
                <a:lnTo>
                  <a:pt x="144" y="1733"/>
                </a:lnTo>
                <a:lnTo>
                  <a:pt x="121" y="1725"/>
                </a:lnTo>
                <a:lnTo>
                  <a:pt x="99" y="1715"/>
                </a:lnTo>
                <a:lnTo>
                  <a:pt x="83" y="1708"/>
                </a:lnTo>
                <a:lnTo>
                  <a:pt x="83" y="1708"/>
                </a:lnTo>
                <a:lnTo>
                  <a:pt x="75" y="1703"/>
                </a:lnTo>
                <a:lnTo>
                  <a:pt x="69" y="1693"/>
                </a:lnTo>
                <a:lnTo>
                  <a:pt x="60" y="1681"/>
                </a:lnTo>
                <a:lnTo>
                  <a:pt x="53" y="1669"/>
                </a:lnTo>
                <a:lnTo>
                  <a:pt x="42" y="1647"/>
                </a:lnTo>
                <a:lnTo>
                  <a:pt x="37" y="1637"/>
                </a:lnTo>
                <a:lnTo>
                  <a:pt x="37" y="1637"/>
                </a:lnTo>
                <a:lnTo>
                  <a:pt x="29" y="1633"/>
                </a:lnTo>
                <a:lnTo>
                  <a:pt x="25" y="1629"/>
                </a:lnTo>
                <a:lnTo>
                  <a:pt x="22" y="1625"/>
                </a:lnTo>
                <a:lnTo>
                  <a:pt x="22" y="1625"/>
                </a:lnTo>
                <a:lnTo>
                  <a:pt x="13" y="1599"/>
                </a:lnTo>
                <a:lnTo>
                  <a:pt x="7" y="1580"/>
                </a:lnTo>
                <a:lnTo>
                  <a:pt x="4" y="1569"/>
                </a:lnTo>
                <a:lnTo>
                  <a:pt x="4" y="1569"/>
                </a:lnTo>
                <a:lnTo>
                  <a:pt x="5" y="1563"/>
                </a:lnTo>
                <a:lnTo>
                  <a:pt x="7" y="1559"/>
                </a:lnTo>
                <a:lnTo>
                  <a:pt x="12" y="1554"/>
                </a:lnTo>
                <a:lnTo>
                  <a:pt x="12" y="1554"/>
                </a:lnTo>
                <a:lnTo>
                  <a:pt x="7" y="1541"/>
                </a:lnTo>
                <a:lnTo>
                  <a:pt x="0" y="1527"/>
                </a:lnTo>
                <a:lnTo>
                  <a:pt x="0" y="1527"/>
                </a:lnTo>
                <a:lnTo>
                  <a:pt x="12" y="1523"/>
                </a:lnTo>
                <a:lnTo>
                  <a:pt x="24" y="1519"/>
                </a:lnTo>
                <a:lnTo>
                  <a:pt x="38" y="1514"/>
                </a:lnTo>
                <a:lnTo>
                  <a:pt x="53" y="1506"/>
                </a:lnTo>
                <a:lnTo>
                  <a:pt x="69" y="1496"/>
                </a:lnTo>
                <a:lnTo>
                  <a:pt x="75" y="1491"/>
                </a:lnTo>
                <a:lnTo>
                  <a:pt x="83" y="1484"/>
                </a:lnTo>
                <a:lnTo>
                  <a:pt x="88" y="1477"/>
                </a:lnTo>
                <a:lnTo>
                  <a:pt x="93" y="1469"/>
                </a:lnTo>
                <a:lnTo>
                  <a:pt x="93" y="1469"/>
                </a:lnTo>
                <a:lnTo>
                  <a:pt x="101" y="1451"/>
                </a:lnTo>
                <a:lnTo>
                  <a:pt x="111" y="1428"/>
                </a:lnTo>
                <a:lnTo>
                  <a:pt x="119" y="1402"/>
                </a:lnTo>
                <a:lnTo>
                  <a:pt x="128" y="1375"/>
                </a:lnTo>
                <a:lnTo>
                  <a:pt x="142" y="1321"/>
                </a:lnTo>
                <a:lnTo>
                  <a:pt x="154" y="1277"/>
                </a:lnTo>
                <a:lnTo>
                  <a:pt x="154" y="1277"/>
                </a:lnTo>
                <a:lnTo>
                  <a:pt x="162" y="1246"/>
                </a:lnTo>
                <a:lnTo>
                  <a:pt x="171" y="1220"/>
                </a:lnTo>
                <a:lnTo>
                  <a:pt x="179" y="1200"/>
                </a:lnTo>
                <a:lnTo>
                  <a:pt x="182" y="1185"/>
                </a:lnTo>
                <a:lnTo>
                  <a:pt x="182" y="1185"/>
                </a:lnTo>
                <a:lnTo>
                  <a:pt x="186" y="1166"/>
                </a:lnTo>
                <a:lnTo>
                  <a:pt x="194" y="1140"/>
                </a:lnTo>
                <a:lnTo>
                  <a:pt x="204" y="1107"/>
                </a:lnTo>
                <a:lnTo>
                  <a:pt x="214" y="1070"/>
                </a:lnTo>
                <a:lnTo>
                  <a:pt x="214" y="1070"/>
                </a:lnTo>
                <a:lnTo>
                  <a:pt x="219" y="1053"/>
                </a:lnTo>
                <a:lnTo>
                  <a:pt x="221" y="1034"/>
                </a:lnTo>
                <a:lnTo>
                  <a:pt x="224" y="1017"/>
                </a:lnTo>
                <a:lnTo>
                  <a:pt x="225" y="1001"/>
                </a:lnTo>
                <a:lnTo>
                  <a:pt x="225" y="977"/>
                </a:lnTo>
                <a:lnTo>
                  <a:pt x="225" y="968"/>
                </a:lnTo>
                <a:lnTo>
                  <a:pt x="232" y="872"/>
                </a:lnTo>
                <a:lnTo>
                  <a:pt x="217" y="865"/>
                </a:lnTo>
                <a:lnTo>
                  <a:pt x="217" y="865"/>
                </a:lnTo>
                <a:lnTo>
                  <a:pt x="217" y="803"/>
                </a:lnTo>
                <a:lnTo>
                  <a:pt x="217" y="755"/>
                </a:lnTo>
                <a:lnTo>
                  <a:pt x="216" y="735"/>
                </a:lnTo>
                <a:lnTo>
                  <a:pt x="214" y="719"/>
                </a:lnTo>
                <a:lnTo>
                  <a:pt x="214" y="719"/>
                </a:lnTo>
                <a:lnTo>
                  <a:pt x="210" y="682"/>
                </a:lnTo>
                <a:lnTo>
                  <a:pt x="205" y="631"/>
                </a:lnTo>
                <a:lnTo>
                  <a:pt x="201" y="580"/>
                </a:lnTo>
                <a:lnTo>
                  <a:pt x="200" y="560"/>
                </a:lnTo>
                <a:lnTo>
                  <a:pt x="200" y="544"/>
                </a:lnTo>
                <a:lnTo>
                  <a:pt x="200" y="544"/>
                </a:lnTo>
                <a:lnTo>
                  <a:pt x="201" y="530"/>
                </a:lnTo>
                <a:lnTo>
                  <a:pt x="204" y="514"/>
                </a:lnTo>
                <a:lnTo>
                  <a:pt x="214" y="478"/>
                </a:lnTo>
                <a:lnTo>
                  <a:pt x="224" y="444"/>
                </a:lnTo>
                <a:lnTo>
                  <a:pt x="232" y="423"/>
                </a:lnTo>
                <a:lnTo>
                  <a:pt x="232" y="423"/>
                </a:lnTo>
                <a:lnTo>
                  <a:pt x="256" y="369"/>
                </a:lnTo>
                <a:lnTo>
                  <a:pt x="275" y="327"/>
                </a:lnTo>
                <a:lnTo>
                  <a:pt x="271" y="31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904418ED-6A5A-4C0C-B202-4754DECC6FBE}"/>
              </a:ext>
            </a:extLst>
          </p:cNvPr>
          <p:cNvSpPr>
            <a:spLocks/>
          </p:cNvSpPr>
          <p:nvPr/>
        </p:nvSpPr>
        <p:spPr bwMode="auto">
          <a:xfrm>
            <a:off x="7208304" y="968841"/>
            <a:ext cx="1142065" cy="2383441"/>
          </a:xfrm>
          <a:custGeom>
            <a:avLst/>
            <a:gdLst>
              <a:gd name="T0" fmla="*/ 130 w 644"/>
              <a:gd name="T1" fmla="*/ 118 h 1344"/>
              <a:gd name="T2" fmla="*/ 172 w 644"/>
              <a:gd name="T3" fmla="*/ 128 h 1344"/>
              <a:gd name="T4" fmla="*/ 196 w 644"/>
              <a:gd name="T5" fmla="*/ 148 h 1344"/>
              <a:gd name="T6" fmla="*/ 219 w 644"/>
              <a:gd name="T7" fmla="*/ 170 h 1344"/>
              <a:gd name="T8" fmla="*/ 225 w 644"/>
              <a:gd name="T9" fmla="*/ 198 h 1344"/>
              <a:gd name="T10" fmla="*/ 245 w 644"/>
              <a:gd name="T11" fmla="*/ 212 h 1344"/>
              <a:gd name="T12" fmla="*/ 279 w 644"/>
              <a:gd name="T13" fmla="*/ 241 h 1344"/>
              <a:gd name="T14" fmla="*/ 257 w 644"/>
              <a:gd name="T15" fmla="*/ 307 h 1344"/>
              <a:gd name="T16" fmla="*/ 196 w 644"/>
              <a:gd name="T17" fmla="*/ 360 h 1344"/>
              <a:gd name="T18" fmla="*/ 14 w 644"/>
              <a:gd name="T19" fmla="*/ 350 h 1344"/>
              <a:gd name="T20" fmla="*/ 68 w 644"/>
              <a:gd name="T21" fmla="*/ 401 h 1344"/>
              <a:gd name="T22" fmla="*/ 68 w 644"/>
              <a:gd name="T23" fmla="*/ 452 h 1344"/>
              <a:gd name="T24" fmla="*/ 123 w 644"/>
              <a:gd name="T25" fmla="*/ 500 h 1344"/>
              <a:gd name="T26" fmla="*/ 203 w 644"/>
              <a:gd name="T27" fmla="*/ 533 h 1344"/>
              <a:gd name="T28" fmla="*/ 197 w 644"/>
              <a:gd name="T29" fmla="*/ 746 h 1344"/>
              <a:gd name="T30" fmla="*/ 216 w 644"/>
              <a:gd name="T31" fmla="*/ 871 h 1344"/>
              <a:gd name="T32" fmla="*/ 200 w 644"/>
              <a:gd name="T33" fmla="*/ 991 h 1344"/>
              <a:gd name="T34" fmla="*/ 252 w 644"/>
              <a:gd name="T35" fmla="*/ 1061 h 1344"/>
              <a:gd name="T36" fmla="*/ 399 w 644"/>
              <a:gd name="T37" fmla="*/ 1158 h 1344"/>
              <a:gd name="T38" fmla="*/ 402 w 644"/>
              <a:gd name="T39" fmla="*/ 1202 h 1344"/>
              <a:gd name="T40" fmla="*/ 393 w 644"/>
              <a:gd name="T41" fmla="*/ 1238 h 1344"/>
              <a:gd name="T42" fmla="*/ 326 w 644"/>
              <a:gd name="T43" fmla="*/ 1276 h 1344"/>
              <a:gd name="T44" fmla="*/ 293 w 644"/>
              <a:gd name="T45" fmla="*/ 1306 h 1344"/>
              <a:gd name="T46" fmla="*/ 412 w 644"/>
              <a:gd name="T47" fmla="*/ 1332 h 1344"/>
              <a:gd name="T48" fmla="*/ 492 w 644"/>
              <a:gd name="T49" fmla="*/ 1328 h 1344"/>
              <a:gd name="T50" fmla="*/ 483 w 644"/>
              <a:gd name="T51" fmla="*/ 1265 h 1344"/>
              <a:gd name="T52" fmla="*/ 473 w 644"/>
              <a:gd name="T53" fmla="*/ 1194 h 1344"/>
              <a:gd name="T54" fmla="*/ 506 w 644"/>
              <a:gd name="T55" fmla="*/ 1217 h 1344"/>
              <a:gd name="T56" fmla="*/ 512 w 644"/>
              <a:gd name="T57" fmla="*/ 1284 h 1344"/>
              <a:gd name="T58" fmla="*/ 512 w 644"/>
              <a:gd name="T59" fmla="*/ 1334 h 1344"/>
              <a:gd name="T60" fmla="*/ 545 w 644"/>
              <a:gd name="T61" fmla="*/ 1328 h 1344"/>
              <a:gd name="T62" fmla="*/ 626 w 644"/>
              <a:gd name="T63" fmla="*/ 1192 h 1344"/>
              <a:gd name="T64" fmla="*/ 639 w 644"/>
              <a:gd name="T65" fmla="*/ 1152 h 1344"/>
              <a:gd name="T66" fmla="*/ 590 w 644"/>
              <a:gd name="T67" fmla="*/ 1130 h 1344"/>
              <a:gd name="T68" fmla="*/ 560 w 644"/>
              <a:gd name="T69" fmla="*/ 1129 h 1344"/>
              <a:gd name="T70" fmla="*/ 477 w 644"/>
              <a:gd name="T71" fmla="*/ 1027 h 1344"/>
              <a:gd name="T72" fmla="*/ 502 w 644"/>
              <a:gd name="T73" fmla="*/ 976 h 1344"/>
              <a:gd name="T74" fmla="*/ 596 w 644"/>
              <a:gd name="T75" fmla="*/ 955 h 1344"/>
              <a:gd name="T76" fmla="*/ 588 w 644"/>
              <a:gd name="T77" fmla="*/ 886 h 1344"/>
              <a:gd name="T78" fmla="*/ 555 w 644"/>
              <a:gd name="T79" fmla="*/ 684 h 1344"/>
              <a:gd name="T80" fmla="*/ 615 w 644"/>
              <a:gd name="T81" fmla="*/ 623 h 1344"/>
              <a:gd name="T82" fmla="*/ 628 w 644"/>
              <a:gd name="T83" fmla="*/ 588 h 1344"/>
              <a:gd name="T84" fmla="*/ 622 w 644"/>
              <a:gd name="T85" fmla="*/ 491 h 1344"/>
              <a:gd name="T86" fmla="*/ 605 w 644"/>
              <a:gd name="T87" fmla="*/ 439 h 1344"/>
              <a:gd name="T88" fmla="*/ 567 w 644"/>
              <a:gd name="T89" fmla="*/ 424 h 1344"/>
              <a:gd name="T90" fmla="*/ 560 w 644"/>
              <a:gd name="T91" fmla="*/ 395 h 1344"/>
              <a:gd name="T92" fmla="*/ 538 w 644"/>
              <a:gd name="T93" fmla="*/ 366 h 1344"/>
              <a:gd name="T94" fmla="*/ 536 w 644"/>
              <a:gd name="T95" fmla="*/ 332 h 1344"/>
              <a:gd name="T96" fmla="*/ 460 w 644"/>
              <a:gd name="T97" fmla="*/ 199 h 1344"/>
              <a:gd name="T98" fmla="*/ 394 w 644"/>
              <a:gd name="T99" fmla="*/ 125 h 1344"/>
              <a:gd name="T100" fmla="*/ 386 w 644"/>
              <a:gd name="T101" fmla="*/ 67 h 1344"/>
              <a:gd name="T102" fmla="*/ 342 w 644"/>
              <a:gd name="T103" fmla="*/ 24 h 1344"/>
              <a:gd name="T104" fmla="*/ 254 w 644"/>
              <a:gd name="T105" fmla="*/ 4 h 1344"/>
              <a:gd name="T106" fmla="*/ 202 w 644"/>
              <a:gd name="T107" fmla="*/ 44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4" h="1344">
                <a:moveTo>
                  <a:pt x="186" y="86"/>
                </a:moveTo>
                <a:lnTo>
                  <a:pt x="123" y="100"/>
                </a:lnTo>
                <a:lnTo>
                  <a:pt x="123" y="100"/>
                </a:lnTo>
                <a:lnTo>
                  <a:pt x="123" y="103"/>
                </a:lnTo>
                <a:lnTo>
                  <a:pt x="125" y="109"/>
                </a:lnTo>
                <a:lnTo>
                  <a:pt x="126" y="114"/>
                </a:lnTo>
                <a:lnTo>
                  <a:pt x="130" y="118"/>
                </a:lnTo>
                <a:lnTo>
                  <a:pt x="134" y="122"/>
                </a:lnTo>
                <a:lnTo>
                  <a:pt x="138" y="126"/>
                </a:lnTo>
                <a:lnTo>
                  <a:pt x="138" y="126"/>
                </a:lnTo>
                <a:lnTo>
                  <a:pt x="146" y="127"/>
                </a:lnTo>
                <a:lnTo>
                  <a:pt x="154" y="128"/>
                </a:lnTo>
                <a:lnTo>
                  <a:pt x="162" y="128"/>
                </a:lnTo>
                <a:lnTo>
                  <a:pt x="172" y="128"/>
                </a:lnTo>
                <a:lnTo>
                  <a:pt x="186" y="126"/>
                </a:lnTo>
                <a:lnTo>
                  <a:pt x="194" y="126"/>
                </a:lnTo>
                <a:lnTo>
                  <a:pt x="194" y="126"/>
                </a:lnTo>
                <a:lnTo>
                  <a:pt x="192" y="136"/>
                </a:lnTo>
                <a:lnTo>
                  <a:pt x="192" y="143"/>
                </a:lnTo>
                <a:lnTo>
                  <a:pt x="195" y="146"/>
                </a:lnTo>
                <a:lnTo>
                  <a:pt x="196" y="148"/>
                </a:lnTo>
                <a:lnTo>
                  <a:pt x="196" y="148"/>
                </a:lnTo>
                <a:lnTo>
                  <a:pt x="215" y="157"/>
                </a:lnTo>
                <a:lnTo>
                  <a:pt x="215" y="157"/>
                </a:lnTo>
                <a:lnTo>
                  <a:pt x="218" y="162"/>
                </a:lnTo>
                <a:lnTo>
                  <a:pt x="219" y="166"/>
                </a:lnTo>
                <a:lnTo>
                  <a:pt x="219" y="170"/>
                </a:lnTo>
                <a:lnTo>
                  <a:pt x="219" y="170"/>
                </a:lnTo>
                <a:lnTo>
                  <a:pt x="218" y="176"/>
                </a:lnTo>
                <a:lnTo>
                  <a:pt x="215" y="185"/>
                </a:lnTo>
                <a:lnTo>
                  <a:pt x="214" y="192"/>
                </a:lnTo>
                <a:lnTo>
                  <a:pt x="214" y="194"/>
                </a:lnTo>
                <a:lnTo>
                  <a:pt x="215" y="196"/>
                </a:lnTo>
                <a:lnTo>
                  <a:pt x="215" y="196"/>
                </a:lnTo>
                <a:lnTo>
                  <a:pt x="225" y="198"/>
                </a:lnTo>
                <a:lnTo>
                  <a:pt x="228" y="199"/>
                </a:lnTo>
                <a:lnTo>
                  <a:pt x="228" y="199"/>
                </a:lnTo>
                <a:lnTo>
                  <a:pt x="231" y="202"/>
                </a:lnTo>
                <a:lnTo>
                  <a:pt x="236" y="205"/>
                </a:lnTo>
                <a:lnTo>
                  <a:pt x="236" y="205"/>
                </a:lnTo>
                <a:lnTo>
                  <a:pt x="245" y="212"/>
                </a:lnTo>
                <a:lnTo>
                  <a:pt x="245" y="212"/>
                </a:lnTo>
                <a:lnTo>
                  <a:pt x="257" y="228"/>
                </a:lnTo>
                <a:lnTo>
                  <a:pt x="257" y="228"/>
                </a:lnTo>
                <a:lnTo>
                  <a:pt x="264" y="238"/>
                </a:lnTo>
                <a:lnTo>
                  <a:pt x="268" y="240"/>
                </a:lnTo>
                <a:lnTo>
                  <a:pt x="270" y="241"/>
                </a:lnTo>
                <a:lnTo>
                  <a:pt x="270" y="241"/>
                </a:lnTo>
                <a:lnTo>
                  <a:pt x="279" y="241"/>
                </a:lnTo>
                <a:lnTo>
                  <a:pt x="284" y="241"/>
                </a:lnTo>
                <a:lnTo>
                  <a:pt x="284" y="241"/>
                </a:lnTo>
                <a:lnTo>
                  <a:pt x="276" y="254"/>
                </a:lnTo>
                <a:lnTo>
                  <a:pt x="269" y="268"/>
                </a:lnTo>
                <a:lnTo>
                  <a:pt x="264" y="283"/>
                </a:lnTo>
                <a:lnTo>
                  <a:pt x="264" y="283"/>
                </a:lnTo>
                <a:lnTo>
                  <a:pt x="257" y="307"/>
                </a:lnTo>
                <a:lnTo>
                  <a:pt x="248" y="342"/>
                </a:lnTo>
                <a:lnTo>
                  <a:pt x="239" y="372"/>
                </a:lnTo>
                <a:lnTo>
                  <a:pt x="237" y="382"/>
                </a:lnTo>
                <a:lnTo>
                  <a:pt x="236" y="385"/>
                </a:lnTo>
                <a:lnTo>
                  <a:pt x="236" y="385"/>
                </a:lnTo>
                <a:lnTo>
                  <a:pt x="215" y="372"/>
                </a:lnTo>
                <a:lnTo>
                  <a:pt x="196" y="360"/>
                </a:lnTo>
                <a:lnTo>
                  <a:pt x="106" y="382"/>
                </a:lnTo>
                <a:lnTo>
                  <a:pt x="42" y="356"/>
                </a:lnTo>
                <a:lnTo>
                  <a:pt x="42" y="356"/>
                </a:lnTo>
                <a:lnTo>
                  <a:pt x="29" y="353"/>
                </a:lnTo>
                <a:lnTo>
                  <a:pt x="18" y="350"/>
                </a:lnTo>
                <a:lnTo>
                  <a:pt x="14" y="350"/>
                </a:lnTo>
                <a:lnTo>
                  <a:pt x="14" y="350"/>
                </a:lnTo>
                <a:lnTo>
                  <a:pt x="12" y="350"/>
                </a:lnTo>
                <a:lnTo>
                  <a:pt x="12" y="353"/>
                </a:lnTo>
                <a:lnTo>
                  <a:pt x="12" y="359"/>
                </a:lnTo>
                <a:lnTo>
                  <a:pt x="14" y="366"/>
                </a:lnTo>
                <a:lnTo>
                  <a:pt x="0" y="370"/>
                </a:lnTo>
                <a:lnTo>
                  <a:pt x="68" y="401"/>
                </a:lnTo>
                <a:lnTo>
                  <a:pt x="68" y="401"/>
                </a:lnTo>
                <a:lnTo>
                  <a:pt x="66" y="414"/>
                </a:lnTo>
                <a:lnTo>
                  <a:pt x="65" y="431"/>
                </a:lnTo>
                <a:lnTo>
                  <a:pt x="65" y="431"/>
                </a:lnTo>
                <a:lnTo>
                  <a:pt x="64" y="442"/>
                </a:lnTo>
                <a:lnTo>
                  <a:pt x="65" y="448"/>
                </a:lnTo>
                <a:lnTo>
                  <a:pt x="68" y="452"/>
                </a:lnTo>
                <a:lnTo>
                  <a:pt x="68" y="452"/>
                </a:lnTo>
                <a:lnTo>
                  <a:pt x="75" y="460"/>
                </a:lnTo>
                <a:lnTo>
                  <a:pt x="77" y="462"/>
                </a:lnTo>
                <a:lnTo>
                  <a:pt x="77" y="462"/>
                </a:lnTo>
                <a:lnTo>
                  <a:pt x="98" y="478"/>
                </a:lnTo>
                <a:lnTo>
                  <a:pt x="113" y="491"/>
                </a:lnTo>
                <a:lnTo>
                  <a:pt x="119" y="497"/>
                </a:lnTo>
                <a:lnTo>
                  <a:pt x="123" y="500"/>
                </a:lnTo>
                <a:lnTo>
                  <a:pt x="123" y="500"/>
                </a:lnTo>
                <a:lnTo>
                  <a:pt x="128" y="505"/>
                </a:lnTo>
                <a:lnTo>
                  <a:pt x="136" y="510"/>
                </a:lnTo>
                <a:lnTo>
                  <a:pt x="161" y="521"/>
                </a:lnTo>
                <a:lnTo>
                  <a:pt x="188" y="529"/>
                </a:lnTo>
                <a:lnTo>
                  <a:pt x="197" y="532"/>
                </a:lnTo>
                <a:lnTo>
                  <a:pt x="203" y="533"/>
                </a:lnTo>
                <a:lnTo>
                  <a:pt x="215" y="533"/>
                </a:lnTo>
                <a:lnTo>
                  <a:pt x="215" y="533"/>
                </a:lnTo>
                <a:lnTo>
                  <a:pt x="209" y="602"/>
                </a:lnTo>
                <a:lnTo>
                  <a:pt x="203" y="658"/>
                </a:lnTo>
                <a:lnTo>
                  <a:pt x="200" y="700"/>
                </a:lnTo>
                <a:lnTo>
                  <a:pt x="200" y="700"/>
                </a:lnTo>
                <a:lnTo>
                  <a:pt x="197" y="746"/>
                </a:lnTo>
                <a:lnTo>
                  <a:pt x="196" y="770"/>
                </a:lnTo>
                <a:lnTo>
                  <a:pt x="196" y="770"/>
                </a:lnTo>
                <a:lnTo>
                  <a:pt x="207" y="802"/>
                </a:lnTo>
                <a:lnTo>
                  <a:pt x="213" y="821"/>
                </a:lnTo>
                <a:lnTo>
                  <a:pt x="215" y="832"/>
                </a:lnTo>
                <a:lnTo>
                  <a:pt x="215" y="832"/>
                </a:lnTo>
                <a:lnTo>
                  <a:pt x="216" y="871"/>
                </a:lnTo>
                <a:lnTo>
                  <a:pt x="216" y="899"/>
                </a:lnTo>
                <a:lnTo>
                  <a:pt x="216" y="910"/>
                </a:lnTo>
                <a:lnTo>
                  <a:pt x="215" y="914"/>
                </a:lnTo>
                <a:lnTo>
                  <a:pt x="215" y="914"/>
                </a:lnTo>
                <a:lnTo>
                  <a:pt x="213" y="929"/>
                </a:lnTo>
                <a:lnTo>
                  <a:pt x="207" y="955"/>
                </a:lnTo>
                <a:lnTo>
                  <a:pt x="200" y="991"/>
                </a:lnTo>
                <a:lnTo>
                  <a:pt x="232" y="1004"/>
                </a:lnTo>
                <a:lnTo>
                  <a:pt x="232" y="1004"/>
                </a:lnTo>
                <a:lnTo>
                  <a:pt x="236" y="1046"/>
                </a:lnTo>
                <a:lnTo>
                  <a:pt x="236" y="1046"/>
                </a:lnTo>
                <a:lnTo>
                  <a:pt x="237" y="1048"/>
                </a:lnTo>
                <a:lnTo>
                  <a:pt x="240" y="1051"/>
                </a:lnTo>
                <a:lnTo>
                  <a:pt x="252" y="1061"/>
                </a:lnTo>
                <a:lnTo>
                  <a:pt x="288" y="1086"/>
                </a:lnTo>
                <a:lnTo>
                  <a:pt x="341" y="1120"/>
                </a:lnTo>
                <a:lnTo>
                  <a:pt x="341" y="1120"/>
                </a:lnTo>
                <a:lnTo>
                  <a:pt x="370" y="1140"/>
                </a:lnTo>
                <a:lnTo>
                  <a:pt x="389" y="1153"/>
                </a:lnTo>
                <a:lnTo>
                  <a:pt x="399" y="1158"/>
                </a:lnTo>
                <a:lnTo>
                  <a:pt x="399" y="1158"/>
                </a:lnTo>
                <a:lnTo>
                  <a:pt x="400" y="1160"/>
                </a:lnTo>
                <a:lnTo>
                  <a:pt x="401" y="1166"/>
                </a:lnTo>
                <a:lnTo>
                  <a:pt x="402" y="1176"/>
                </a:lnTo>
                <a:lnTo>
                  <a:pt x="402" y="1187"/>
                </a:lnTo>
                <a:lnTo>
                  <a:pt x="402" y="1187"/>
                </a:lnTo>
                <a:lnTo>
                  <a:pt x="401" y="1196"/>
                </a:lnTo>
                <a:lnTo>
                  <a:pt x="402" y="1202"/>
                </a:lnTo>
                <a:lnTo>
                  <a:pt x="402" y="1208"/>
                </a:lnTo>
                <a:lnTo>
                  <a:pt x="402" y="1213"/>
                </a:lnTo>
                <a:lnTo>
                  <a:pt x="402" y="1213"/>
                </a:lnTo>
                <a:lnTo>
                  <a:pt x="399" y="1226"/>
                </a:lnTo>
                <a:lnTo>
                  <a:pt x="396" y="1232"/>
                </a:lnTo>
                <a:lnTo>
                  <a:pt x="393" y="1238"/>
                </a:lnTo>
                <a:lnTo>
                  <a:pt x="393" y="1238"/>
                </a:lnTo>
                <a:lnTo>
                  <a:pt x="383" y="1252"/>
                </a:lnTo>
                <a:lnTo>
                  <a:pt x="383" y="1252"/>
                </a:lnTo>
                <a:lnTo>
                  <a:pt x="376" y="1255"/>
                </a:lnTo>
                <a:lnTo>
                  <a:pt x="364" y="1260"/>
                </a:lnTo>
                <a:lnTo>
                  <a:pt x="338" y="1271"/>
                </a:lnTo>
                <a:lnTo>
                  <a:pt x="338" y="1271"/>
                </a:lnTo>
                <a:lnTo>
                  <a:pt x="326" y="1276"/>
                </a:lnTo>
                <a:lnTo>
                  <a:pt x="310" y="1284"/>
                </a:lnTo>
                <a:lnTo>
                  <a:pt x="304" y="1289"/>
                </a:lnTo>
                <a:lnTo>
                  <a:pt x="298" y="1294"/>
                </a:lnTo>
                <a:lnTo>
                  <a:pt x="294" y="1300"/>
                </a:lnTo>
                <a:lnTo>
                  <a:pt x="293" y="1303"/>
                </a:lnTo>
                <a:lnTo>
                  <a:pt x="293" y="1306"/>
                </a:lnTo>
                <a:lnTo>
                  <a:pt x="293" y="1306"/>
                </a:lnTo>
                <a:lnTo>
                  <a:pt x="296" y="1322"/>
                </a:lnTo>
                <a:lnTo>
                  <a:pt x="296" y="1325"/>
                </a:lnTo>
                <a:lnTo>
                  <a:pt x="296" y="1325"/>
                </a:lnTo>
                <a:lnTo>
                  <a:pt x="351" y="1328"/>
                </a:lnTo>
                <a:lnTo>
                  <a:pt x="390" y="1331"/>
                </a:lnTo>
                <a:lnTo>
                  <a:pt x="412" y="1332"/>
                </a:lnTo>
                <a:lnTo>
                  <a:pt x="412" y="1332"/>
                </a:lnTo>
                <a:lnTo>
                  <a:pt x="428" y="1331"/>
                </a:lnTo>
                <a:lnTo>
                  <a:pt x="454" y="1332"/>
                </a:lnTo>
                <a:lnTo>
                  <a:pt x="480" y="1331"/>
                </a:lnTo>
                <a:lnTo>
                  <a:pt x="489" y="1330"/>
                </a:lnTo>
                <a:lnTo>
                  <a:pt x="491" y="1330"/>
                </a:lnTo>
                <a:lnTo>
                  <a:pt x="492" y="1328"/>
                </a:lnTo>
                <a:lnTo>
                  <a:pt x="492" y="1328"/>
                </a:lnTo>
                <a:lnTo>
                  <a:pt x="494" y="1321"/>
                </a:lnTo>
                <a:lnTo>
                  <a:pt x="495" y="1310"/>
                </a:lnTo>
                <a:lnTo>
                  <a:pt x="494" y="1300"/>
                </a:lnTo>
                <a:lnTo>
                  <a:pt x="494" y="1294"/>
                </a:lnTo>
                <a:lnTo>
                  <a:pt x="492" y="1290"/>
                </a:lnTo>
                <a:lnTo>
                  <a:pt x="492" y="1290"/>
                </a:lnTo>
                <a:lnTo>
                  <a:pt x="483" y="1265"/>
                </a:lnTo>
                <a:lnTo>
                  <a:pt x="483" y="1265"/>
                </a:lnTo>
                <a:lnTo>
                  <a:pt x="477" y="1246"/>
                </a:lnTo>
                <a:lnTo>
                  <a:pt x="473" y="1229"/>
                </a:lnTo>
                <a:lnTo>
                  <a:pt x="473" y="1229"/>
                </a:lnTo>
                <a:lnTo>
                  <a:pt x="472" y="1210"/>
                </a:lnTo>
                <a:lnTo>
                  <a:pt x="473" y="1194"/>
                </a:lnTo>
                <a:lnTo>
                  <a:pt x="473" y="1194"/>
                </a:lnTo>
                <a:lnTo>
                  <a:pt x="478" y="1194"/>
                </a:lnTo>
                <a:lnTo>
                  <a:pt x="489" y="1196"/>
                </a:lnTo>
                <a:lnTo>
                  <a:pt x="500" y="1201"/>
                </a:lnTo>
                <a:lnTo>
                  <a:pt x="503" y="1204"/>
                </a:lnTo>
                <a:lnTo>
                  <a:pt x="504" y="1206"/>
                </a:lnTo>
                <a:lnTo>
                  <a:pt x="504" y="1206"/>
                </a:lnTo>
                <a:lnTo>
                  <a:pt x="506" y="1217"/>
                </a:lnTo>
                <a:lnTo>
                  <a:pt x="504" y="1223"/>
                </a:lnTo>
                <a:lnTo>
                  <a:pt x="504" y="1223"/>
                </a:lnTo>
                <a:lnTo>
                  <a:pt x="506" y="1244"/>
                </a:lnTo>
                <a:lnTo>
                  <a:pt x="508" y="1267"/>
                </a:lnTo>
                <a:lnTo>
                  <a:pt x="508" y="1267"/>
                </a:lnTo>
                <a:lnTo>
                  <a:pt x="512" y="1284"/>
                </a:lnTo>
                <a:lnTo>
                  <a:pt x="512" y="1284"/>
                </a:lnTo>
                <a:lnTo>
                  <a:pt x="507" y="1294"/>
                </a:lnTo>
                <a:lnTo>
                  <a:pt x="504" y="1303"/>
                </a:lnTo>
                <a:lnTo>
                  <a:pt x="504" y="1309"/>
                </a:lnTo>
                <a:lnTo>
                  <a:pt x="504" y="1315"/>
                </a:lnTo>
                <a:lnTo>
                  <a:pt x="504" y="1315"/>
                </a:lnTo>
                <a:lnTo>
                  <a:pt x="509" y="1328"/>
                </a:lnTo>
                <a:lnTo>
                  <a:pt x="512" y="1334"/>
                </a:lnTo>
                <a:lnTo>
                  <a:pt x="515" y="1339"/>
                </a:lnTo>
                <a:lnTo>
                  <a:pt x="520" y="1343"/>
                </a:lnTo>
                <a:lnTo>
                  <a:pt x="525" y="1344"/>
                </a:lnTo>
                <a:lnTo>
                  <a:pt x="531" y="1343"/>
                </a:lnTo>
                <a:lnTo>
                  <a:pt x="537" y="1338"/>
                </a:lnTo>
                <a:lnTo>
                  <a:pt x="537" y="1338"/>
                </a:lnTo>
                <a:lnTo>
                  <a:pt x="545" y="1328"/>
                </a:lnTo>
                <a:lnTo>
                  <a:pt x="555" y="1313"/>
                </a:lnTo>
                <a:lnTo>
                  <a:pt x="576" y="1273"/>
                </a:lnTo>
                <a:lnTo>
                  <a:pt x="598" y="1234"/>
                </a:lnTo>
                <a:lnTo>
                  <a:pt x="608" y="1217"/>
                </a:lnTo>
                <a:lnTo>
                  <a:pt x="615" y="1206"/>
                </a:lnTo>
                <a:lnTo>
                  <a:pt x="615" y="1206"/>
                </a:lnTo>
                <a:lnTo>
                  <a:pt x="626" y="1192"/>
                </a:lnTo>
                <a:lnTo>
                  <a:pt x="636" y="1177"/>
                </a:lnTo>
                <a:lnTo>
                  <a:pt x="642" y="1166"/>
                </a:lnTo>
                <a:lnTo>
                  <a:pt x="644" y="1162"/>
                </a:lnTo>
                <a:lnTo>
                  <a:pt x="644" y="1158"/>
                </a:lnTo>
                <a:lnTo>
                  <a:pt x="644" y="1158"/>
                </a:lnTo>
                <a:lnTo>
                  <a:pt x="641" y="1156"/>
                </a:lnTo>
                <a:lnTo>
                  <a:pt x="639" y="1152"/>
                </a:lnTo>
                <a:lnTo>
                  <a:pt x="630" y="1146"/>
                </a:lnTo>
                <a:lnTo>
                  <a:pt x="621" y="1140"/>
                </a:lnTo>
                <a:lnTo>
                  <a:pt x="611" y="1136"/>
                </a:lnTo>
                <a:lnTo>
                  <a:pt x="611" y="1136"/>
                </a:lnTo>
                <a:lnTo>
                  <a:pt x="604" y="1133"/>
                </a:lnTo>
                <a:lnTo>
                  <a:pt x="597" y="1130"/>
                </a:lnTo>
                <a:lnTo>
                  <a:pt x="590" y="1130"/>
                </a:lnTo>
                <a:lnTo>
                  <a:pt x="579" y="1129"/>
                </a:lnTo>
                <a:lnTo>
                  <a:pt x="579" y="1129"/>
                </a:lnTo>
                <a:lnTo>
                  <a:pt x="570" y="1130"/>
                </a:lnTo>
                <a:lnTo>
                  <a:pt x="566" y="1132"/>
                </a:lnTo>
                <a:lnTo>
                  <a:pt x="563" y="1132"/>
                </a:lnTo>
                <a:lnTo>
                  <a:pt x="560" y="1129"/>
                </a:lnTo>
                <a:lnTo>
                  <a:pt x="560" y="1129"/>
                </a:lnTo>
                <a:lnTo>
                  <a:pt x="550" y="1123"/>
                </a:lnTo>
                <a:lnTo>
                  <a:pt x="544" y="1120"/>
                </a:lnTo>
                <a:lnTo>
                  <a:pt x="492" y="1088"/>
                </a:lnTo>
                <a:lnTo>
                  <a:pt x="492" y="1088"/>
                </a:lnTo>
                <a:lnTo>
                  <a:pt x="483" y="1046"/>
                </a:lnTo>
                <a:lnTo>
                  <a:pt x="483" y="1046"/>
                </a:lnTo>
                <a:lnTo>
                  <a:pt x="477" y="1027"/>
                </a:lnTo>
                <a:lnTo>
                  <a:pt x="467" y="1000"/>
                </a:lnTo>
                <a:lnTo>
                  <a:pt x="454" y="962"/>
                </a:lnTo>
                <a:lnTo>
                  <a:pt x="454" y="962"/>
                </a:lnTo>
                <a:lnTo>
                  <a:pt x="476" y="947"/>
                </a:lnTo>
                <a:lnTo>
                  <a:pt x="476" y="947"/>
                </a:lnTo>
                <a:lnTo>
                  <a:pt x="495" y="941"/>
                </a:lnTo>
                <a:lnTo>
                  <a:pt x="502" y="976"/>
                </a:lnTo>
                <a:lnTo>
                  <a:pt x="537" y="982"/>
                </a:lnTo>
                <a:lnTo>
                  <a:pt x="569" y="943"/>
                </a:lnTo>
                <a:lnTo>
                  <a:pt x="569" y="943"/>
                </a:lnTo>
                <a:lnTo>
                  <a:pt x="582" y="966"/>
                </a:lnTo>
                <a:lnTo>
                  <a:pt x="582" y="966"/>
                </a:lnTo>
                <a:lnTo>
                  <a:pt x="587" y="964"/>
                </a:lnTo>
                <a:lnTo>
                  <a:pt x="596" y="955"/>
                </a:lnTo>
                <a:lnTo>
                  <a:pt x="605" y="948"/>
                </a:lnTo>
                <a:lnTo>
                  <a:pt x="608" y="943"/>
                </a:lnTo>
                <a:lnTo>
                  <a:pt x="608" y="943"/>
                </a:lnTo>
                <a:lnTo>
                  <a:pt x="604" y="934"/>
                </a:lnTo>
                <a:lnTo>
                  <a:pt x="598" y="914"/>
                </a:lnTo>
                <a:lnTo>
                  <a:pt x="588" y="886"/>
                </a:lnTo>
                <a:lnTo>
                  <a:pt x="588" y="886"/>
                </a:lnTo>
                <a:lnTo>
                  <a:pt x="584" y="869"/>
                </a:lnTo>
                <a:lnTo>
                  <a:pt x="570" y="828"/>
                </a:lnTo>
                <a:lnTo>
                  <a:pt x="558" y="781"/>
                </a:lnTo>
                <a:lnTo>
                  <a:pt x="555" y="762"/>
                </a:lnTo>
                <a:lnTo>
                  <a:pt x="554" y="748"/>
                </a:lnTo>
                <a:lnTo>
                  <a:pt x="554" y="748"/>
                </a:lnTo>
                <a:lnTo>
                  <a:pt x="555" y="684"/>
                </a:lnTo>
                <a:lnTo>
                  <a:pt x="556" y="642"/>
                </a:lnTo>
                <a:lnTo>
                  <a:pt x="556" y="642"/>
                </a:lnTo>
                <a:lnTo>
                  <a:pt x="584" y="634"/>
                </a:lnTo>
                <a:lnTo>
                  <a:pt x="604" y="628"/>
                </a:lnTo>
                <a:lnTo>
                  <a:pt x="611" y="625"/>
                </a:lnTo>
                <a:lnTo>
                  <a:pt x="615" y="623"/>
                </a:lnTo>
                <a:lnTo>
                  <a:pt x="615" y="623"/>
                </a:lnTo>
                <a:lnTo>
                  <a:pt x="616" y="620"/>
                </a:lnTo>
                <a:lnTo>
                  <a:pt x="616" y="618"/>
                </a:lnTo>
                <a:lnTo>
                  <a:pt x="616" y="610"/>
                </a:lnTo>
                <a:lnTo>
                  <a:pt x="615" y="600"/>
                </a:lnTo>
                <a:lnTo>
                  <a:pt x="615" y="600"/>
                </a:lnTo>
                <a:lnTo>
                  <a:pt x="622" y="594"/>
                </a:lnTo>
                <a:lnTo>
                  <a:pt x="628" y="588"/>
                </a:lnTo>
                <a:lnTo>
                  <a:pt x="630" y="584"/>
                </a:lnTo>
                <a:lnTo>
                  <a:pt x="630" y="584"/>
                </a:lnTo>
                <a:lnTo>
                  <a:pt x="624" y="553"/>
                </a:lnTo>
                <a:lnTo>
                  <a:pt x="617" y="523"/>
                </a:lnTo>
                <a:lnTo>
                  <a:pt x="617" y="523"/>
                </a:lnTo>
                <a:lnTo>
                  <a:pt x="621" y="508"/>
                </a:lnTo>
                <a:lnTo>
                  <a:pt x="622" y="491"/>
                </a:lnTo>
                <a:lnTo>
                  <a:pt x="622" y="480"/>
                </a:lnTo>
                <a:lnTo>
                  <a:pt x="621" y="469"/>
                </a:lnTo>
                <a:lnTo>
                  <a:pt x="621" y="469"/>
                </a:lnTo>
                <a:lnTo>
                  <a:pt x="620" y="463"/>
                </a:lnTo>
                <a:lnTo>
                  <a:pt x="617" y="457"/>
                </a:lnTo>
                <a:lnTo>
                  <a:pt x="612" y="446"/>
                </a:lnTo>
                <a:lnTo>
                  <a:pt x="605" y="439"/>
                </a:lnTo>
                <a:lnTo>
                  <a:pt x="598" y="432"/>
                </a:lnTo>
                <a:lnTo>
                  <a:pt x="591" y="427"/>
                </a:lnTo>
                <a:lnTo>
                  <a:pt x="585" y="424"/>
                </a:lnTo>
                <a:lnTo>
                  <a:pt x="579" y="420"/>
                </a:lnTo>
                <a:lnTo>
                  <a:pt x="566" y="427"/>
                </a:lnTo>
                <a:lnTo>
                  <a:pt x="566" y="427"/>
                </a:lnTo>
                <a:lnTo>
                  <a:pt x="567" y="424"/>
                </a:lnTo>
                <a:lnTo>
                  <a:pt x="569" y="415"/>
                </a:lnTo>
                <a:lnTo>
                  <a:pt x="570" y="409"/>
                </a:lnTo>
                <a:lnTo>
                  <a:pt x="569" y="404"/>
                </a:lnTo>
                <a:lnTo>
                  <a:pt x="568" y="401"/>
                </a:lnTo>
                <a:lnTo>
                  <a:pt x="566" y="398"/>
                </a:lnTo>
                <a:lnTo>
                  <a:pt x="566" y="398"/>
                </a:lnTo>
                <a:lnTo>
                  <a:pt x="560" y="395"/>
                </a:lnTo>
                <a:lnTo>
                  <a:pt x="554" y="395"/>
                </a:lnTo>
                <a:lnTo>
                  <a:pt x="546" y="395"/>
                </a:lnTo>
                <a:lnTo>
                  <a:pt x="537" y="401"/>
                </a:lnTo>
                <a:lnTo>
                  <a:pt x="534" y="366"/>
                </a:lnTo>
                <a:lnTo>
                  <a:pt x="534" y="366"/>
                </a:lnTo>
                <a:lnTo>
                  <a:pt x="537" y="366"/>
                </a:lnTo>
                <a:lnTo>
                  <a:pt x="538" y="366"/>
                </a:lnTo>
                <a:lnTo>
                  <a:pt x="540" y="366"/>
                </a:lnTo>
                <a:lnTo>
                  <a:pt x="543" y="364"/>
                </a:lnTo>
                <a:lnTo>
                  <a:pt x="544" y="360"/>
                </a:lnTo>
                <a:lnTo>
                  <a:pt x="543" y="355"/>
                </a:lnTo>
                <a:lnTo>
                  <a:pt x="540" y="347"/>
                </a:lnTo>
                <a:lnTo>
                  <a:pt x="540" y="347"/>
                </a:lnTo>
                <a:lnTo>
                  <a:pt x="536" y="332"/>
                </a:lnTo>
                <a:lnTo>
                  <a:pt x="533" y="324"/>
                </a:lnTo>
                <a:lnTo>
                  <a:pt x="530" y="314"/>
                </a:lnTo>
                <a:lnTo>
                  <a:pt x="521" y="299"/>
                </a:lnTo>
                <a:lnTo>
                  <a:pt x="521" y="299"/>
                </a:lnTo>
                <a:lnTo>
                  <a:pt x="485" y="241"/>
                </a:lnTo>
                <a:lnTo>
                  <a:pt x="460" y="199"/>
                </a:lnTo>
                <a:lnTo>
                  <a:pt x="460" y="199"/>
                </a:lnTo>
                <a:lnTo>
                  <a:pt x="452" y="188"/>
                </a:lnTo>
                <a:lnTo>
                  <a:pt x="436" y="170"/>
                </a:lnTo>
                <a:lnTo>
                  <a:pt x="419" y="152"/>
                </a:lnTo>
                <a:lnTo>
                  <a:pt x="408" y="142"/>
                </a:lnTo>
                <a:lnTo>
                  <a:pt x="408" y="142"/>
                </a:lnTo>
                <a:lnTo>
                  <a:pt x="401" y="134"/>
                </a:lnTo>
                <a:lnTo>
                  <a:pt x="394" y="125"/>
                </a:lnTo>
                <a:lnTo>
                  <a:pt x="386" y="113"/>
                </a:lnTo>
                <a:lnTo>
                  <a:pt x="393" y="109"/>
                </a:lnTo>
                <a:lnTo>
                  <a:pt x="386" y="80"/>
                </a:lnTo>
                <a:lnTo>
                  <a:pt x="386" y="80"/>
                </a:lnTo>
                <a:lnTo>
                  <a:pt x="387" y="76"/>
                </a:lnTo>
                <a:lnTo>
                  <a:pt x="387" y="72"/>
                </a:lnTo>
                <a:lnTo>
                  <a:pt x="386" y="67"/>
                </a:lnTo>
                <a:lnTo>
                  <a:pt x="386" y="67"/>
                </a:lnTo>
                <a:lnTo>
                  <a:pt x="383" y="61"/>
                </a:lnTo>
                <a:lnTo>
                  <a:pt x="376" y="52"/>
                </a:lnTo>
                <a:lnTo>
                  <a:pt x="376" y="52"/>
                </a:lnTo>
                <a:lnTo>
                  <a:pt x="372" y="47"/>
                </a:lnTo>
                <a:lnTo>
                  <a:pt x="364" y="41"/>
                </a:lnTo>
                <a:lnTo>
                  <a:pt x="342" y="24"/>
                </a:lnTo>
                <a:lnTo>
                  <a:pt x="320" y="8"/>
                </a:lnTo>
                <a:lnTo>
                  <a:pt x="309" y="2"/>
                </a:lnTo>
                <a:lnTo>
                  <a:pt x="303" y="0"/>
                </a:lnTo>
                <a:lnTo>
                  <a:pt x="303" y="0"/>
                </a:lnTo>
                <a:lnTo>
                  <a:pt x="294" y="0"/>
                </a:lnTo>
                <a:lnTo>
                  <a:pt x="284" y="1"/>
                </a:lnTo>
                <a:lnTo>
                  <a:pt x="254" y="4"/>
                </a:lnTo>
                <a:lnTo>
                  <a:pt x="226" y="8"/>
                </a:lnTo>
                <a:lnTo>
                  <a:pt x="216" y="11"/>
                </a:lnTo>
                <a:lnTo>
                  <a:pt x="213" y="13"/>
                </a:lnTo>
                <a:lnTo>
                  <a:pt x="213" y="13"/>
                </a:lnTo>
                <a:lnTo>
                  <a:pt x="209" y="20"/>
                </a:lnTo>
                <a:lnTo>
                  <a:pt x="206" y="32"/>
                </a:lnTo>
                <a:lnTo>
                  <a:pt x="202" y="44"/>
                </a:lnTo>
                <a:lnTo>
                  <a:pt x="200" y="52"/>
                </a:lnTo>
                <a:lnTo>
                  <a:pt x="200" y="52"/>
                </a:lnTo>
                <a:lnTo>
                  <a:pt x="196" y="60"/>
                </a:lnTo>
                <a:lnTo>
                  <a:pt x="192" y="72"/>
                </a:lnTo>
                <a:lnTo>
                  <a:pt x="186" y="86"/>
                </a:lnTo>
                <a:lnTo>
                  <a:pt x="186" y="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069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pptxf52_歩きスマホする女性のシルエット</dc:title>
  <dc:subject>pptxf52_歩きスマホする女性のシルエット</dc:subject>
  <dc:creator>でじけろお</dc:creator>
  <cp:revision>1</cp:revision>
  <dcterms:created xsi:type="dcterms:W3CDTF">2018-05-20T00:31:01Z</dcterms:created>
  <dcterms:modified xsi:type="dcterms:W3CDTF">2020-12-04T17:02:57Z</dcterms:modified>
  <cp:version>1</cp:version>
</cp:coreProperties>
</file>